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8"/>
  </p:notesMasterIdLst>
  <p:handoutMasterIdLst>
    <p:handoutMasterId r:id="rId19"/>
  </p:handoutMasterIdLst>
  <p:sldIdLst>
    <p:sldId id="256" r:id="rId2"/>
    <p:sldId id="258" r:id="rId3"/>
    <p:sldId id="257" r:id="rId4"/>
    <p:sldId id="259" r:id="rId5"/>
    <p:sldId id="271" r:id="rId6"/>
    <p:sldId id="260" r:id="rId7"/>
    <p:sldId id="267" r:id="rId8"/>
    <p:sldId id="261" r:id="rId9"/>
    <p:sldId id="262" r:id="rId10"/>
    <p:sldId id="263" r:id="rId11"/>
    <p:sldId id="264" r:id="rId12"/>
    <p:sldId id="265" r:id="rId13"/>
    <p:sldId id="266" r:id="rId14"/>
    <p:sldId id="268" r:id="rId15"/>
    <p:sldId id="269" r:id="rId16"/>
    <p:sldId id="270" r:id="rId1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526E40-227E-4D58-B4CC-8CBB96E0C7A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3C2FBDD-F943-467D-8699-B918F63E5C45}">
      <dgm:prSet phldrT="[Text]"/>
      <dgm:spPr/>
      <dgm:t>
        <a:bodyPr/>
        <a:lstStyle/>
        <a:p>
          <a:r>
            <a:rPr lang="en-US" dirty="0" smtClean="0"/>
            <a:t>Institutional Scholarships</a:t>
          </a:r>
          <a:endParaRPr lang="en-US" dirty="0"/>
        </a:p>
      </dgm:t>
    </dgm:pt>
    <dgm:pt modelId="{5F5B5D06-AEA1-4176-A2E6-35E41D0ECF1F}" type="parTrans" cxnId="{4999C0DF-EB4D-4590-A5D6-DBD8D42CEF05}">
      <dgm:prSet/>
      <dgm:spPr/>
      <dgm:t>
        <a:bodyPr/>
        <a:lstStyle/>
        <a:p>
          <a:endParaRPr lang="en-US"/>
        </a:p>
      </dgm:t>
    </dgm:pt>
    <dgm:pt modelId="{5B7203FD-8263-43FB-9796-BAF0ED81E8FE}" type="sibTrans" cxnId="{4999C0DF-EB4D-4590-A5D6-DBD8D42CEF05}">
      <dgm:prSet/>
      <dgm:spPr/>
      <dgm:t>
        <a:bodyPr/>
        <a:lstStyle/>
        <a:p>
          <a:endParaRPr lang="en-US"/>
        </a:p>
      </dgm:t>
    </dgm:pt>
    <dgm:pt modelId="{1787CE6C-EC8C-4292-958D-36E89A7CDC96}">
      <dgm:prSet phldrT="[Text]"/>
      <dgm:spPr/>
      <dgm:t>
        <a:bodyPr/>
        <a:lstStyle/>
        <a:p>
          <a:r>
            <a:rPr lang="en-US" dirty="0" smtClean="0"/>
            <a:t>Due dates are institution specific.</a:t>
          </a:r>
          <a:endParaRPr lang="en-US" dirty="0"/>
        </a:p>
      </dgm:t>
    </dgm:pt>
    <dgm:pt modelId="{B34B1F4C-CF6F-42E2-850C-4334BFE0A7FD}" type="parTrans" cxnId="{994B66AB-5C88-4728-BA05-6069A705F844}">
      <dgm:prSet/>
      <dgm:spPr/>
      <dgm:t>
        <a:bodyPr/>
        <a:lstStyle/>
        <a:p>
          <a:endParaRPr lang="en-US"/>
        </a:p>
      </dgm:t>
    </dgm:pt>
    <dgm:pt modelId="{690FCB4C-C22D-4C67-A2D6-20E0EF142D3F}" type="sibTrans" cxnId="{994B66AB-5C88-4728-BA05-6069A705F844}">
      <dgm:prSet/>
      <dgm:spPr/>
      <dgm:t>
        <a:bodyPr/>
        <a:lstStyle/>
        <a:p>
          <a:endParaRPr lang="en-US"/>
        </a:p>
      </dgm:t>
    </dgm:pt>
    <dgm:pt modelId="{221786DC-B5AC-4ADE-8F46-F9C4A34C0713}">
      <dgm:prSet phldrT="[Text]"/>
      <dgm:spPr/>
      <dgm:t>
        <a:bodyPr/>
        <a:lstStyle/>
        <a:p>
          <a:r>
            <a:rPr lang="en-US" dirty="0" smtClean="0"/>
            <a:t>I suggest doing this application as you complete application to the college.  </a:t>
          </a:r>
          <a:endParaRPr lang="en-US" dirty="0"/>
        </a:p>
      </dgm:t>
    </dgm:pt>
    <dgm:pt modelId="{2D44A3F8-E402-4CA1-A827-EAAC084A454E}" type="parTrans" cxnId="{8D667626-194A-4505-ACED-1AEFC8E5A4C0}">
      <dgm:prSet/>
      <dgm:spPr/>
      <dgm:t>
        <a:bodyPr/>
        <a:lstStyle/>
        <a:p>
          <a:endParaRPr lang="en-US"/>
        </a:p>
      </dgm:t>
    </dgm:pt>
    <dgm:pt modelId="{56EDFFD3-999D-4AA2-BEDB-14B99AE872D8}" type="sibTrans" cxnId="{8D667626-194A-4505-ACED-1AEFC8E5A4C0}">
      <dgm:prSet/>
      <dgm:spPr/>
      <dgm:t>
        <a:bodyPr/>
        <a:lstStyle/>
        <a:p>
          <a:endParaRPr lang="en-US"/>
        </a:p>
      </dgm:t>
    </dgm:pt>
    <dgm:pt modelId="{AEDF81D8-952B-45E5-8DF1-22251B5D33E0}">
      <dgm:prSet phldrT="[Text]"/>
      <dgm:spPr/>
      <dgm:t>
        <a:bodyPr/>
        <a:lstStyle/>
        <a:p>
          <a:r>
            <a:rPr lang="en-US" dirty="0" smtClean="0"/>
            <a:t>Local Scholarships</a:t>
          </a:r>
          <a:endParaRPr lang="en-US" dirty="0"/>
        </a:p>
      </dgm:t>
    </dgm:pt>
    <dgm:pt modelId="{C348C9F0-1327-48BF-90D5-C27CBE4AE60D}" type="parTrans" cxnId="{AC7B3EA2-C6DC-4445-B709-E2F82FC0DA7C}">
      <dgm:prSet/>
      <dgm:spPr/>
      <dgm:t>
        <a:bodyPr/>
        <a:lstStyle/>
        <a:p>
          <a:endParaRPr lang="en-US"/>
        </a:p>
      </dgm:t>
    </dgm:pt>
    <dgm:pt modelId="{8A95D52F-B651-4AC0-81BB-A181698E0E47}" type="sibTrans" cxnId="{AC7B3EA2-C6DC-4445-B709-E2F82FC0DA7C}">
      <dgm:prSet/>
      <dgm:spPr/>
      <dgm:t>
        <a:bodyPr/>
        <a:lstStyle/>
        <a:p>
          <a:endParaRPr lang="en-US"/>
        </a:p>
      </dgm:t>
    </dgm:pt>
    <dgm:pt modelId="{13A33CFC-3EC5-4657-AB32-E124FA3B8CEB}">
      <dgm:prSet phldrT="[Text]"/>
      <dgm:spPr/>
      <dgm:t>
        <a:bodyPr/>
        <a:lstStyle/>
        <a:p>
          <a:r>
            <a:rPr lang="en-US" dirty="0" smtClean="0"/>
            <a:t>Eminence Area Scholarships.</a:t>
          </a:r>
          <a:endParaRPr lang="en-US" dirty="0"/>
        </a:p>
      </dgm:t>
    </dgm:pt>
    <dgm:pt modelId="{2FE80B85-2EC4-470E-B75D-74B086641E59}" type="parTrans" cxnId="{19646832-979A-4C6E-B9B4-69142B6CA7FF}">
      <dgm:prSet/>
      <dgm:spPr/>
      <dgm:t>
        <a:bodyPr/>
        <a:lstStyle/>
        <a:p>
          <a:endParaRPr lang="en-US"/>
        </a:p>
      </dgm:t>
    </dgm:pt>
    <dgm:pt modelId="{1A5D8455-22E0-491A-9F9C-79C84E4AE39E}" type="sibTrans" cxnId="{19646832-979A-4C6E-B9B4-69142B6CA7FF}">
      <dgm:prSet/>
      <dgm:spPr/>
      <dgm:t>
        <a:bodyPr/>
        <a:lstStyle/>
        <a:p>
          <a:endParaRPr lang="en-US"/>
        </a:p>
      </dgm:t>
    </dgm:pt>
    <dgm:pt modelId="{7B17C52D-362B-4097-BED2-2F7DAD711BB6}">
      <dgm:prSet phldrT="[Text]"/>
      <dgm:spPr/>
      <dgm:t>
        <a:bodyPr/>
        <a:lstStyle/>
        <a:p>
          <a:r>
            <a:rPr lang="en-US" dirty="0" smtClean="0"/>
            <a:t>Come available after January.</a:t>
          </a:r>
          <a:endParaRPr lang="en-US" dirty="0"/>
        </a:p>
      </dgm:t>
    </dgm:pt>
    <dgm:pt modelId="{3C588CBF-B518-4D90-8BDA-00BC442BEC04}" type="parTrans" cxnId="{D7AE1DD0-CAF6-4D5A-A868-3A2424AA5F5F}">
      <dgm:prSet/>
      <dgm:spPr/>
      <dgm:t>
        <a:bodyPr/>
        <a:lstStyle/>
        <a:p>
          <a:endParaRPr lang="en-US"/>
        </a:p>
      </dgm:t>
    </dgm:pt>
    <dgm:pt modelId="{F20AD9A3-68E3-4F80-A33A-0B99C461CF6D}" type="sibTrans" cxnId="{D7AE1DD0-CAF6-4D5A-A868-3A2424AA5F5F}">
      <dgm:prSet/>
      <dgm:spPr/>
      <dgm:t>
        <a:bodyPr/>
        <a:lstStyle/>
        <a:p>
          <a:endParaRPr lang="en-US"/>
        </a:p>
      </dgm:t>
    </dgm:pt>
    <dgm:pt modelId="{98BA131F-3032-47D9-9B09-FADCEFA7D080}">
      <dgm:prSet phldrT="[Text]"/>
      <dgm:spPr/>
      <dgm:t>
        <a:bodyPr/>
        <a:lstStyle/>
        <a:p>
          <a:r>
            <a:rPr lang="en-US" dirty="0" smtClean="0"/>
            <a:t>Check the ACT scholarship deadline for your institution.  (MSU-December)</a:t>
          </a:r>
          <a:endParaRPr lang="en-US" dirty="0"/>
        </a:p>
      </dgm:t>
    </dgm:pt>
    <dgm:pt modelId="{CD0928DD-D78E-4994-8A2B-019401698D9E}" type="parTrans" cxnId="{45D852E4-3C91-4BDB-9A04-11E6B73531A7}">
      <dgm:prSet/>
      <dgm:spPr/>
      <dgm:t>
        <a:bodyPr/>
        <a:lstStyle/>
        <a:p>
          <a:endParaRPr lang="en-US"/>
        </a:p>
      </dgm:t>
    </dgm:pt>
    <dgm:pt modelId="{E49A9825-42A1-44D2-9147-E08901859D8A}" type="sibTrans" cxnId="{45D852E4-3C91-4BDB-9A04-11E6B73531A7}">
      <dgm:prSet/>
      <dgm:spPr/>
      <dgm:t>
        <a:bodyPr/>
        <a:lstStyle/>
        <a:p>
          <a:endParaRPr lang="en-US"/>
        </a:p>
      </dgm:t>
    </dgm:pt>
    <dgm:pt modelId="{48F3967C-1E36-4873-B84F-F0329793922A}">
      <dgm:prSet phldrT="[Text]"/>
      <dgm:spPr/>
      <dgm:t>
        <a:bodyPr/>
        <a:lstStyle/>
        <a:p>
          <a:r>
            <a:rPr lang="en-US" dirty="0" smtClean="0"/>
            <a:t>Apply, apply, apply!</a:t>
          </a:r>
          <a:endParaRPr lang="en-US" dirty="0"/>
        </a:p>
      </dgm:t>
    </dgm:pt>
    <dgm:pt modelId="{7B109132-FB0F-4DAF-B6AD-DE778DBB0F16}" type="parTrans" cxnId="{C76D44AF-8530-4A4C-80EB-BB22D3FA9D51}">
      <dgm:prSet/>
      <dgm:spPr/>
      <dgm:t>
        <a:bodyPr/>
        <a:lstStyle/>
        <a:p>
          <a:endParaRPr lang="en-US"/>
        </a:p>
      </dgm:t>
    </dgm:pt>
    <dgm:pt modelId="{0E85450E-5A3D-4329-83E9-9EE924D29F0D}" type="sibTrans" cxnId="{C76D44AF-8530-4A4C-80EB-BB22D3FA9D51}">
      <dgm:prSet/>
      <dgm:spPr/>
      <dgm:t>
        <a:bodyPr/>
        <a:lstStyle/>
        <a:p>
          <a:endParaRPr lang="en-US"/>
        </a:p>
      </dgm:t>
    </dgm:pt>
    <dgm:pt modelId="{520F7E82-35A5-400E-BD8D-4EE095C58EB4}" type="pres">
      <dgm:prSet presAssocID="{14526E40-227E-4D58-B4CC-8CBB96E0C7A0}" presName="Name0" presStyleCnt="0">
        <dgm:presLayoutVars>
          <dgm:dir/>
          <dgm:animLvl val="lvl"/>
          <dgm:resizeHandles/>
        </dgm:presLayoutVars>
      </dgm:prSet>
      <dgm:spPr/>
      <dgm:t>
        <a:bodyPr/>
        <a:lstStyle/>
        <a:p>
          <a:endParaRPr lang="en-US"/>
        </a:p>
      </dgm:t>
    </dgm:pt>
    <dgm:pt modelId="{2BB89A7A-EF31-46F1-8C58-C46A4B754967}" type="pres">
      <dgm:prSet presAssocID="{A3C2FBDD-F943-467D-8699-B918F63E5C45}" presName="linNode" presStyleCnt="0"/>
      <dgm:spPr/>
    </dgm:pt>
    <dgm:pt modelId="{197A4992-9549-4B5C-AFBA-C73487C4FEB4}" type="pres">
      <dgm:prSet presAssocID="{A3C2FBDD-F943-467D-8699-B918F63E5C45}" presName="parentShp" presStyleLbl="node1" presStyleIdx="0" presStyleCnt="2">
        <dgm:presLayoutVars>
          <dgm:bulletEnabled val="1"/>
        </dgm:presLayoutVars>
      </dgm:prSet>
      <dgm:spPr/>
      <dgm:t>
        <a:bodyPr/>
        <a:lstStyle/>
        <a:p>
          <a:endParaRPr lang="en-US"/>
        </a:p>
      </dgm:t>
    </dgm:pt>
    <dgm:pt modelId="{4B84EF13-2042-4B7D-8A50-AAF47F7E6AF5}" type="pres">
      <dgm:prSet presAssocID="{A3C2FBDD-F943-467D-8699-B918F63E5C45}" presName="childShp" presStyleLbl="bgAccFollowNode1" presStyleIdx="0" presStyleCnt="2">
        <dgm:presLayoutVars>
          <dgm:bulletEnabled val="1"/>
        </dgm:presLayoutVars>
      </dgm:prSet>
      <dgm:spPr/>
      <dgm:t>
        <a:bodyPr/>
        <a:lstStyle/>
        <a:p>
          <a:endParaRPr lang="en-US"/>
        </a:p>
      </dgm:t>
    </dgm:pt>
    <dgm:pt modelId="{D0E70F5B-7F8D-4E26-9338-15CC5A22AAF9}" type="pres">
      <dgm:prSet presAssocID="{5B7203FD-8263-43FB-9796-BAF0ED81E8FE}" presName="spacing" presStyleCnt="0"/>
      <dgm:spPr/>
    </dgm:pt>
    <dgm:pt modelId="{645ACDD1-2284-45F7-B233-CB250FCD37CA}" type="pres">
      <dgm:prSet presAssocID="{AEDF81D8-952B-45E5-8DF1-22251B5D33E0}" presName="linNode" presStyleCnt="0"/>
      <dgm:spPr/>
    </dgm:pt>
    <dgm:pt modelId="{A31E30E9-8850-4743-941F-CA25B4CE294E}" type="pres">
      <dgm:prSet presAssocID="{AEDF81D8-952B-45E5-8DF1-22251B5D33E0}" presName="parentShp" presStyleLbl="node1" presStyleIdx="1" presStyleCnt="2">
        <dgm:presLayoutVars>
          <dgm:bulletEnabled val="1"/>
        </dgm:presLayoutVars>
      </dgm:prSet>
      <dgm:spPr/>
      <dgm:t>
        <a:bodyPr/>
        <a:lstStyle/>
        <a:p>
          <a:endParaRPr lang="en-US"/>
        </a:p>
      </dgm:t>
    </dgm:pt>
    <dgm:pt modelId="{C7C1DDCB-A887-458B-8348-3D41D217A57E}" type="pres">
      <dgm:prSet presAssocID="{AEDF81D8-952B-45E5-8DF1-22251B5D33E0}" presName="childShp" presStyleLbl="bgAccFollowNode1" presStyleIdx="1" presStyleCnt="2">
        <dgm:presLayoutVars>
          <dgm:bulletEnabled val="1"/>
        </dgm:presLayoutVars>
      </dgm:prSet>
      <dgm:spPr/>
      <dgm:t>
        <a:bodyPr/>
        <a:lstStyle/>
        <a:p>
          <a:endParaRPr lang="en-US"/>
        </a:p>
      </dgm:t>
    </dgm:pt>
  </dgm:ptLst>
  <dgm:cxnLst>
    <dgm:cxn modelId="{994B66AB-5C88-4728-BA05-6069A705F844}" srcId="{A3C2FBDD-F943-467D-8699-B918F63E5C45}" destId="{1787CE6C-EC8C-4292-958D-36E89A7CDC96}" srcOrd="0" destOrd="0" parTransId="{B34B1F4C-CF6F-42E2-850C-4334BFE0A7FD}" sibTransId="{690FCB4C-C22D-4C67-A2D6-20E0EF142D3F}"/>
    <dgm:cxn modelId="{445C7169-A063-4ADB-A0A3-57B321E4B161}" type="presOf" srcId="{1787CE6C-EC8C-4292-958D-36E89A7CDC96}" destId="{4B84EF13-2042-4B7D-8A50-AAF47F7E6AF5}" srcOrd="0" destOrd="0" presId="urn:microsoft.com/office/officeart/2005/8/layout/vList6"/>
    <dgm:cxn modelId="{EF34151E-D37C-45B8-A9A8-B4AD5AEAC483}" type="presOf" srcId="{AEDF81D8-952B-45E5-8DF1-22251B5D33E0}" destId="{A31E30E9-8850-4743-941F-CA25B4CE294E}" srcOrd="0" destOrd="0" presId="urn:microsoft.com/office/officeart/2005/8/layout/vList6"/>
    <dgm:cxn modelId="{767FDB42-A319-401E-A744-448244E99236}" type="presOf" srcId="{7B17C52D-362B-4097-BED2-2F7DAD711BB6}" destId="{C7C1DDCB-A887-458B-8348-3D41D217A57E}" srcOrd="0" destOrd="1" presId="urn:microsoft.com/office/officeart/2005/8/layout/vList6"/>
    <dgm:cxn modelId="{8D667626-194A-4505-ACED-1AEFC8E5A4C0}" srcId="{A3C2FBDD-F943-467D-8699-B918F63E5C45}" destId="{221786DC-B5AC-4ADE-8F46-F9C4A34C0713}" srcOrd="1" destOrd="0" parTransId="{2D44A3F8-E402-4CA1-A827-EAAC084A454E}" sibTransId="{56EDFFD3-999D-4AA2-BEDB-14B99AE872D8}"/>
    <dgm:cxn modelId="{C76D44AF-8530-4A4C-80EB-BB22D3FA9D51}" srcId="{AEDF81D8-952B-45E5-8DF1-22251B5D33E0}" destId="{48F3967C-1E36-4873-B84F-F0329793922A}" srcOrd="2" destOrd="0" parTransId="{7B109132-FB0F-4DAF-B6AD-DE778DBB0F16}" sibTransId="{0E85450E-5A3D-4329-83E9-9EE924D29F0D}"/>
    <dgm:cxn modelId="{34B08FC6-F65A-4E6C-8088-4428B3E382D5}" type="presOf" srcId="{98BA131F-3032-47D9-9B09-FADCEFA7D080}" destId="{4B84EF13-2042-4B7D-8A50-AAF47F7E6AF5}" srcOrd="0" destOrd="2" presId="urn:microsoft.com/office/officeart/2005/8/layout/vList6"/>
    <dgm:cxn modelId="{19646832-979A-4C6E-B9B4-69142B6CA7FF}" srcId="{AEDF81D8-952B-45E5-8DF1-22251B5D33E0}" destId="{13A33CFC-3EC5-4657-AB32-E124FA3B8CEB}" srcOrd="0" destOrd="0" parTransId="{2FE80B85-2EC4-470E-B75D-74B086641E59}" sibTransId="{1A5D8455-22E0-491A-9F9C-79C84E4AE39E}"/>
    <dgm:cxn modelId="{4999C0DF-EB4D-4590-A5D6-DBD8D42CEF05}" srcId="{14526E40-227E-4D58-B4CC-8CBB96E0C7A0}" destId="{A3C2FBDD-F943-467D-8699-B918F63E5C45}" srcOrd="0" destOrd="0" parTransId="{5F5B5D06-AEA1-4176-A2E6-35E41D0ECF1F}" sibTransId="{5B7203FD-8263-43FB-9796-BAF0ED81E8FE}"/>
    <dgm:cxn modelId="{29A3B2EC-18C0-4E74-BA77-B29EF58696C7}" type="presOf" srcId="{221786DC-B5AC-4ADE-8F46-F9C4A34C0713}" destId="{4B84EF13-2042-4B7D-8A50-AAF47F7E6AF5}" srcOrd="0" destOrd="1" presId="urn:microsoft.com/office/officeart/2005/8/layout/vList6"/>
    <dgm:cxn modelId="{45D852E4-3C91-4BDB-9A04-11E6B73531A7}" srcId="{A3C2FBDD-F943-467D-8699-B918F63E5C45}" destId="{98BA131F-3032-47D9-9B09-FADCEFA7D080}" srcOrd="2" destOrd="0" parTransId="{CD0928DD-D78E-4994-8A2B-019401698D9E}" sibTransId="{E49A9825-42A1-44D2-9147-E08901859D8A}"/>
    <dgm:cxn modelId="{8253A9BC-BE7F-493E-9E27-13ADD07AD61A}" type="presOf" srcId="{A3C2FBDD-F943-467D-8699-B918F63E5C45}" destId="{197A4992-9549-4B5C-AFBA-C73487C4FEB4}" srcOrd="0" destOrd="0" presId="urn:microsoft.com/office/officeart/2005/8/layout/vList6"/>
    <dgm:cxn modelId="{F0FE0C21-91E3-47B8-8316-91A3D9847D59}" type="presOf" srcId="{14526E40-227E-4D58-B4CC-8CBB96E0C7A0}" destId="{520F7E82-35A5-400E-BD8D-4EE095C58EB4}" srcOrd="0" destOrd="0" presId="urn:microsoft.com/office/officeart/2005/8/layout/vList6"/>
    <dgm:cxn modelId="{D7AE1DD0-CAF6-4D5A-A868-3A2424AA5F5F}" srcId="{AEDF81D8-952B-45E5-8DF1-22251B5D33E0}" destId="{7B17C52D-362B-4097-BED2-2F7DAD711BB6}" srcOrd="1" destOrd="0" parTransId="{3C588CBF-B518-4D90-8BDA-00BC442BEC04}" sibTransId="{F20AD9A3-68E3-4F80-A33A-0B99C461CF6D}"/>
    <dgm:cxn modelId="{AC7B3EA2-C6DC-4445-B709-E2F82FC0DA7C}" srcId="{14526E40-227E-4D58-B4CC-8CBB96E0C7A0}" destId="{AEDF81D8-952B-45E5-8DF1-22251B5D33E0}" srcOrd="1" destOrd="0" parTransId="{C348C9F0-1327-48BF-90D5-C27CBE4AE60D}" sibTransId="{8A95D52F-B651-4AC0-81BB-A181698E0E47}"/>
    <dgm:cxn modelId="{C28A7C47-21A9-4C84-A5E3-3634813C9831}" type="presOf" srcId="{13A33CFC-3EC5-4657-AB32-E124FA3B8CEB}" destId="{C7C1DDCB-A887-458B-8348-3D41D217A57E}" srcOrd="0" destOrd="0" presId="urn:microsoft.com/office/officeart/2005/8/layout/vList6"/>
    <dgm:cxn modelId="{3C5B3EC2-BC36-4D2D-95E3-64D68B7C3E22}" type="presOf" srcId="{48F3967C-1E36-4873-B84F-F0329793922A}" destId="{C7C1DDCB-A887-458B-8348-3D41D217A57E}" srcOrd="0" destOrd="2" presId="urn:microsoft.com/office/officeart/2005/8/layout/vList6"/>
    <dgm:cxn modelId="{194BECD6-7A26-400F-AD65-9D7BD515C69B}" type="presParOf" srcId="{520F7E82-35A5-400E-BD8D-4EE095C58EB4}" destId="{2BB89A7A-EF31-46F1-8C58-C46A4B754967}" srcOrd="0" destOrd="0" presId="urn:microsoft.com/office/officeart/2005/8/layout/vList6"/>
    <dgm:cxn modelId="{D06E5F49-7D21-485C-BA58-5648D5566D69}" type="presParOf" srcId="{2BB89A7A-EF31-46F1-8C58-C46A4B754967}" destId="{197A4992-9549-4B5C-AFBA-C73487C4FEB4}" srcOrd="0" destOrd="0" presId="urn:microsoft.com/office/officeart/2005/8/layout/vList6"/>
    <dgm:cxn modelId="{9EFCD964-6719-4BE2-A0C0-6DD162C15760}" type="presParOf" srcId="{2BB89A7A-EF31-46F1-8C58-C46A4B754967}" destId="{4B84EF13-2042-4B7D-8A50-AAF47F7E6AF5}" srcOrd="1" destOrd="0" presId="urn:microsoft.com/office/officeart/2005/8/layout/vList6"/>
    <dgm:cxn modelId="{DAE0BABD-3FD3-4E2A-882F-2E875BFFAC82}" type="presParOf" srcId="{520F7E82-35A5-400E-BD8D-4EE095C58EB4}" destId="{D0E70F5B-7F8D-4E26-9338-15CC5A22AAF9}" srcOrd="1" destOrd="0" presId="urn:microsoft.com/office/officeart/2005/8/layout/vList6"/>
    <dgm:cxn modelId="{A7A5D116-06E0-468F-8759-F6CE4A937D9F}" type="presParOf" srcId="{520F7E82-35A5-400E-BD8D-4EE095C58EB4}" destId="{645ACDD1-2284-45F7-B233-CB250FCD37CA}" srcOrd="2" destOrd="0" presId="urn:microsoft.com/office/officeart/2005/8/layout/vList6"/>
    <dgm:cxn modelId="{5D76AA4D-F5CA-41C8-A0DA-D0C473631D95}" type="presParOf" srcId="{645ACDD1-2284-45F7-B233-CB250FCD37CA}" destId="{A31E30E9-8850-4743-941F-CA25B4CE294E}" srcOrd="0" destOrd="0" presId="urn:microsoft.com/office/officeart/2005/8/layout/vList6"/>
    <dgm:cxn modelId="{3CF15583-D054-4C42-AB9D-CC107F0B369D}" type="presParOf" srcId="{645ACDD1-2284-45F7-B233-CB250FCD37CA}" destId="{C7C1DDCB-A887-458B-8348-3D41D217A57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E58804-9683-4625-95D3-88C17B675F1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14F803D2-6DEA-4628-8557-FFD870C25C17}">
      <dgm:prSet phldrT="[Text]" custT="1"/>
      <dgm:spPr/>
      <dgm:t>
        <a:bodyPr/>
        <a:lstStyle/>
        <a:p>
          <a:r>
            <a:rPr lang="en-US" sz="2200" dirty="0" smtClean="0"/>
            <a:t>Fall </a:t>
          </a:r>
          <a:r>
            <a:rPr lang="en-US" sz="2200" dirty="0" smtClean="0"/>
            <a:t>2014</a:t>
          </a:r>
          <a:endParaRPr lang="en-US" sz="2200" dirty="0" smtClean="0"/>
        </a:p>
        <a:p>
          <a:r>
            <a:rPr lang="en-US" sz="2000" dirty="0" smtClean="0"/>
            <a:t>Academic Year </a:t>
          </a:r>
          <a:r>
            <a:rPr lang="en-US" sz="2000" dirty="0" smtClean="0"/>
            <a:t>2014-2015</a:t>
          </a:r>
          <a:endParaRPr lang="en-US" sz="2000" dirty="0"/>
        </a:p>
      </dgm:t>
    </dgm:pt>
    <dgm:pt modelId="{0DDBCCDA-6E8A-4758-B831-1A04202BC7D7}" type="parTrans" cxnId="{9A98E38F-6EAB-457A-ABD4-E0926E474A36}">
      <dgm:prSet/>
      <dgm:spPr/>
      <dgm:t>
        <a:bodyPr/>
        <a:lstStyle/>
        <a:p>
          <a:endParaRPr lang="en-US"/>
        </a:p>
      </dgm:t>
    </dgm:pt>
    <dgm:pt modelId="{DBDB6C75-7524-4441-8421-69CB82E9CF35}" type="sibTrans" cxnId="{9A98E38F-6EAB-457A-ABD4-E0926E474A36}">
      <dgm:prSet/>
      <dgm:spPr/>
      <dgm:t>
        <a:bodyPr/>
        <a:lstStyle/>
        <a:p>
          <a:endParaRPr lang="en-US"/>
        </a:p>
      </dgm:t>
    </dgm:pt>
    <dgm:pt modelId="{46EC7DF0-CEEB-480F-988C-62EBFBA6911D}">
      <dgm:prSet phldrT="[Text]"/>
      <dgm:spPr/>
      <dgm:t>
        <a:bodyPr/>
        <a:lstStyle/>
        <a:p>
          <a:r>
            <a:rPr lang="en-US" dirty="0" smtClean="0"/>
            <a:t>Complete FAFSA with </a:t>
          </a:r>
          <a:r>
            <a:rPr lang="en-US" dirty="0" smtClean="0"/>
            <a:t>2013 </a:t>
          </a:r>
          <a:r>
            <a:rPr lang="en-US" dirty="0" smtClean="0"/>
            <a:t>tax information, January </a:t>
          </a:r>
          <a:r>
            <a:rPr lang="en-US" dirty="0" smtClean="0"/>
            <a:t>2014</a:t>
          </a:r>
          <a:endParaRPr lang="en-US" dirty="0"/>
        </a:p>
      </dgm:t>
    </dgm:pt>
    <dgm:pt modelId="{18C97993-6E4F-48DC-BA3B-93565B0B0DE8}" type="parTrans" cxnId="{F3D91AF1-F8DA-43E4-B75F-BC037F3B9490}">
      <dgm:prSet/>
      <dgm:spPr/>
      <dgm:t>
        <a:bodyPr/>
        <a:lstStyle/>
        <a:p>
          <a:endParaRPr lang="en-US"/>
        </a:p>
      </dgm:t>
    </dgm:pt>
    <dgm:pt modelId="{442D702E-5246-4C5F-AFDA-2631658CC93B}" type="sibTrans" cxnId="{F3D91AF1-F8DA-43E4-B75F-BC037F3B9490}">
      <dgm:prSet/>
      <dgm:spPr/>
      <dgm:t>
        <a:bodyPr/>
        <a:lstStyle/>
        <a:p>
          <a:endParaRPr lang="en-US"/>
        </a:p>
      </dgm:t>
    </dgm:pt>
    <dgm:pt modelId="{B90CD3F5-23F7-4124-9C38-647A76DB1049}">
      <dgm:prSet phldrT="[Text]"/>
      <dgm:spPr/>
      <dgm:t>
        <a:bodyPr/>
        <a:lstStyle/>
        <a:p>
          <a:r>
            <a:rPr lang="en-US" dirty="0" smtClean="0"/>
            <a:t>Verification Paperwork</a:t>
          </a:r>
          <a:endParaRPr lang="en-US" dirty="0"/>
        </a:p>
      </dgm:t>
    </dgm:pt>
    <dgm:pt modelId="{950FE67D-4845-4ED3-9B87-1B41900E77FF}" type="parTrans" cxnId="{26AE933D-10F9-4286-956F-AB8A7925078B}">
      <dgm:prSet/>
      <dgm:spPr/>
      <dgm:t>
        <a:bodyPr/>
        <a:lstStyle/>
        <a:p>
          <a:endParaRPr lang="en-US"/>
        </a:p>
      </dgm:t>
    </dgm:pt>
    <dgm:pt modelId="{63BDEA3B-7B64-4075-815B-F28C8F9AD90C}" type="sibTrans" cxnId="{26AE933D-10F9-4286-956F-AB8A7925078B}">
      <dgm:prSet/>
      <dgm:spPr/>
      <dgm:t>
        <a:bodyPr/>
        <a:lstStyle/>
        <a:p>
          <a:endParaRPr lang="en-US"/>
        </a:p>
      </dgm:t>
    </dgm:pt>
    <dgm:pt modelId="{CDAA1895-9E76-4DD6-9F28-4B5680AE289D}">
      <dgm:prSet phldrT="[Text]"/>
      <dgm:spPr/>
      <dgm:t>
        <a:bodyPr/>
        <a:lstStyle/>
        <a:p>
          <a:r>
            <a:rPr lang="en-US" dirty="0" smtClean="0"/>
            <a:t>Summer </a:t>
          </a:r>
          <a:r>
            <a:rPr lang="en-US" dirty="0" smtClean="0"/>
            <a:t>2014</a:t>
          </a:r>
          <a:endParaRPr lang="en-US" dirty="0" smtClean="0"/>
        </a:p>
      </dgm:t>
    </dgm:pt>
    <dgm:pt modelId="{55D4D4BA-694A-424A-8823-A2BD75568026}" type="parTrans" cxnId="{3C05621B-4C55-4CC9-8AA0-FBF81DF08ACD}">
      <dgm:prSet/>
      <dgm:spPr/>
      <dgm:t>
        <a:bodyPr/>
        <a:lstStyle/>
        <a:p>
          <a:endParaRPr lang="en-US"/>
        </a:p>
      </dgm:t>
    </dgm:pt>
    <dgm:pt modelId="{88817D0E-8A7B-4E22-8654-2BE2041EB0EC}" type="sibTrans" cxnId="{3C05621B-4C55-4CC9-8AA0-FBF81DF08ACD}">
      <dgm:prSet/>
      <dgm:spPr/>
      <dgm:t>
        <a:bodyPr/>
        <a:lstStyle/>
        <a:p>
          <a:endParaRPr lang="en-US"/>
        </a:p>
      </dgm:t>
    </dgm:pt>
    <dgm:pt modelId="{3024BDA6-C394-4A5F-A9F6-A03D69B20D27}">
      <dgm:prSet phldrT="[Text]"/>
      <dgm:spPr/>
      <dgm:t>
        <a:bodyPr/>
        <a:lstStyle/>
        <a:p>
          <a:r>
            <a:rPr lang="en-US" dirty="0" smtClean="0"/>
            <a:t>Check your institution’s academic year</a:t>
          </a:r>
          <a:endParaRPr lang="en-US" dirty="0"/>
        </a:p>
      </dgm:t>
    </dgm:pt>
    <dgm:pt modelId="{87B2C39E-EC95-4944-9806-91F2D71CF6A7}" type="parTrans" cxnId="{A8461C65-1711-4A8F-8CF5-296DBB18041E}">
      <dgm:prSet/>
      <dgm:spPr/>
      <dgm:t>
        <a:bodyPr/>
        <a:lstStyle/>
        <a:p>
          <a:endParaRPr lang="en-US"/>
        </a:p>
      </dgm:t>
    </dgm:pt>
    <dgm:pt modelId="{B18072F2-737E-4B6F-B396-6B1B0036780E}" type="sibTrans" cxnId="{A8461C65-1711-4A8F-8CF5-296DBB18041E}">
      <dgm:prSet/>
      <dgm:spPr/>
      <dgm:t>
        <a:bodyPr/>
        <a:lstStyle/>
        <a:p>
          <a:endParaRPr lang="en-US"/>
        </a:p>
      </dgm:t>
    </dgm:pt>
    <dgm:pt modelId="{B3E91F18-8AC6-4551-B820-13A445717A31}">
      <dgm:prSet phldrT="[Text]" custT="1"/>
      <dgm:spPr/>
      <dgm:t>
        <a:bodyPr/>
        <a:lstStyle/>
        <a:p>
          <a:endParaRPr lang="en-US" sz="1400" dirty="0"/>
        </a:p>
      </dgm:t>
    </dgm:pt>
    <dgm:pt modelId="{9C7F6E16-8F50-4C55-B414-1D29932D7F0C}" type="parTrans" cxnId="{E92C9759-F04E-471E-9477-1B3BCD10E45B}">
      <dgm:prSet/>
      <dgm:spPr/>
      <dgm:t>
        <a:bodyPr/>
        <a:lstStyle/>
        <a:p>
          <a:endParaRPr lang="en-US"/>
        </a:p>
      </dgm:t>
    </dgm:pt>
    <dgm:pt modelId="{247E2D1C-7999-4A62-A8E3-83184585F72D}" type="sibTrans" cxnId="{E92C9759-F04E-471E-9477-1B3BCD10E45B}">
      <dgm:prSet/>
      <dgm:spPr/>
      <dgm:t>
        <a:bodyPr/>
        <a:lstStyle/>
        <a:p>
          <a:endParaRPr lang="en-US"/>
        </a:p>
      </dgm:t>
    </dgm:pt>
    <dgm:pt modelId="{72A4A3AD-6AD7-45FA-92EF-E808F9BA549D}">
      <dgm:prSet custT="1"/>
      <dgm:spPr/>
      <dgm:t>
        <a:bodyPr/>
        <a:lstStyle/>
        <a:p>
          <a:r>
            <a:rPr lang="en-US" sz="1400" dirty="0" smtClean="0"/>
            <a:t>Fall, Spring, Summer ( </a:t>
          </a:r>
          <a:r>
            <a:rPr lang="en-US" sz="1400" dirty="0" smtClean="0"/>
            <a:t>2014 </a:t>
          </a:r>
          <a:r>
            <a:rPr lang="en-US" sz="1400" dirty="0" smtClean="0"/>
            <a:t>FAFSA)</a:t>
          </a:r>
          <a:endParaRPr lang="en-US" sz="1400" dirty="0"/>
        </a:p>
      </dgm:t>
    </dgm:pt>
    <dgm:pt modelId="{1659F6FC-240B-40FE-8B10-E575F4BD8291}" type="parTrans" cxnId="{5FF43E68-F788-4202-AE52-E4335B1F6FF5}">
      <dgm:prSet/>
      <dgm:spPr/>
      <dgm:t>
        <a:bodyPr/>
        <a:lstStyle/>
        <a:p>
          <a:endParaRPr lang="en-US"/>
        </a:p>
      </dgm:t>
    </dgm:pt>
    <dgm:pt modelId="{B361252C-E601-4EFD-B5CA-FD998EF8223F}" type="sibTrans" cxnId="{5FF43E68-F788-4202-AE52-E4335B1F6FF5}">
      <dgm:prSet/>
      <dgm:spPr/>
      <dgm:t>
        <a:bodyPr/>
        <a:lstStyle/>
        <a:p>
          <a:endParaRPr lang="en-US"/>
        </a:p>
      </dgm:t>
    </dgm:pt>
    <dgm:pt modelId="{A2A28D2E-6313-4580-8E28-9987A99E30CE}">
      <dgm:prSet custT="1"/>
      <dgm:spPr/>
      <dgm:t>
        <a:bodyPr/>
        <a:lstStyle/>
        <a:p>
          <a:r>
            <a:rPr lang="en-US" sz="1400" dirty="0" smtClean="0"/>
            <a:t>Summer, Fall, Spring (</a:t>
          </a:r>
          <a:r>
            <a:rPr lang="en-US" sz="1400" dirty="0" smtClean="0"/>
            <a:t>2013 </a:t>
          </a:r>
          <a:r>
            <a:rPr lang="en-US" sz="1400" dirty="0" smtClean="0"/>
            <a:t>FAFSA)</a:t>
          </a:r>
          <a:endParaRPr lang="en-US" sz="1400" dirty="0"/>
        </a:p>
      </dgm:t>
    </dgm:pt>
    <dgm:pt modelId="{0407D009-C04F-46CA-BEEE-8DAF7B71C09C}" type="sibTrans" cxnId="{4032A772-FB39-416E-95B5-64B839025DFF}">
      <dgm:prSet/>
      <dgm:spPr/>
      <dgm:t>
        <a:bodyPr/>
        <a:lstStyle/>
        <a:p>
          <a:endParaRPr lang="en-US"/>
        </a:p>
      </dgm:t>
    </dgm:pt>
    <dgm:pt modelId="{9A89E073-EF99-4DAF-928F-FB6F96C7E3F5}" type="parTrans" cxnId="{4032A772-FB39-416E-95B5-64B839025DFF}">
      <dgm:prSet/>
      <dgm:spPr/>
      <dgm:t>
        <a:bodyPr/>
        <a:lstStyle/>
        <a:p>
          <a:endParaRPr lang="en-US"/>
        </a:p>
      </dgm:t>
    </dgm:pt>
    <dgm:pt modelId="{A4892B3F-74C3-46A7-B54A-5B357540CE63}" type="pres">
      <dgm:prSet presAssocID="{75E58804-9683-4625-95D3-88C17B675F1E}" presName="diagram" presStyleCnt="0">
        <dgm:presLayoutVars>
          <dgm:chPref val="1"/>
          <dgm:dir/>
          <dgm:animOne val="branch"/>
          <dgm:animLvl val="lvl"/>
          <dgm:resizeHandles/>
        </dgm:presLayoutVars>
      </dgm:prSet>
      <dgm:spPr/>
      <dgm:t>
        <a:bodyPr/>
        <a:lstStyle/>
        <a:p>
          <a:endParaRPr lang="en-US"/>
        </a:p>
      </dgm:t>
    </dgm:pt>
    <dgm:pt modelId="{378E0C88-CDFC-4C90-A68E-D514E6849DE7}" type="pres">
      <dgm:prSet presAssocID="{14F803D2-6DEA-4628-8557-FFD870C25C17}" presName="root" presStyleCnt="0"/>
      <dgm:spPr/>
    </dgm:pt>
    <dgm:pt modelId="{70CCABBA-6C2D-4E6D-92F6-F71D1CD7E46A}" type="pres">
      <dgm:prSet presAssocID="{14F803D2-6DEA-4628-8557-FFD870C25C17}" presName="rootComposite" presStyleCnt="0"/>
      <dgm:spPr/>
    </dgm:pt>
    <dgm:pt modelId="{BE076FBB-F6A6-4197-8F1B-266D7842462B}" type="pres">
      <dgm:prSet presAssocID="{14F803D2-6DEA-4628-8557-FFD870C25C17}" presName="rootText" presStyleLbl="node1" presStyleIdx="0" presStyleCnt="2"/>
      <dgm:spPr/>
      <dgm:t>
        <a:bodyPr/>
        <a:lstStyle/>
        <a:p>
          <a:endParaRPr lang="en-US"/>
        </a:p>
      </dgm:t>
    </dgm:pt>
    <dgm:pt modelId="{C9D22074-C16F-4562-AF08-A611C2BF5E67}" type="pres">
      <dgm:prSet presAssocID="{14F803D2-6DEA-4628-8557-FFD870C25C17}" presName="rootConnector" presStyleLbl="node1" presStyleIdx="0" presStyleCnt="2"/>
      <dgm:spPr/>
      <dgm:t>
        <a:bodyPr/>
        <a:lstStyle/>
        <a:p>
          <a:endParaRPr lang="en-US"/>
        </a:p>
      </dgm:t>
    </dgm:pt>
    <dgm:pt modelId="{4820C640-599D-4608-A266-7E06ECAF402E}" type="pres">
      <dgm:prSet presAssocID="{14F803D2-6DEA-4628-8557-FFD870C25C17}" presName="childShape" presStyleCnt="0"/>
      <dgm:spPr/>
    </dgm:pt>
    <dgm:pt modelId="{F887BF25-63D1-4409-9C23-4133C933C566}" type="pres">
      <dgm:prSet presAssocID="{18C97993-6E4F-48DC-BA3B-93565B0B0DE8}" presName="Name13" presStyleLbl="parChTrans1D2" presStyleIdx="0" presStyleCnt="4"/>
      <dgm:spPr/>
      <dgm:t>
        <a:bodyPr/>
        <a:lstStyle/>
        <a:p>
          <a:endParaRPr lang="en-US"/>
        </a:p>
      </dgm:t>
    </dgm:pt>
    <dgm:pt modelId="{D4E7DC34-E4FC-45CB-A98F-16DD0492F736}" type="pres">
      <dgm:prSet presAssocID="{46EC7DF0-CEEB-480F-988C-62EBFBA6911D}" presName="childText" presStyleLbl="bgAcc1" presStyleIdx="0" presStyleCnt="4">
        <dgm:presLayoutVars>
          <dgm:bulletEnabled val="1"/>
        </dgm:presLayoutVars>
      </dgm:prSet>
      <dgm:spPr/>
      <dgm:t>
        <a:bodyPr/>
        <a:lstStyle/>
        <a:p>
          <a:endParaRPr lang="en-US"/>
        </a:p>
      </dgm:t>
    </dgm:pt>
    <dgm:pt modelId="{EC313F4B-8471-4FEB-8994-0259E29FB509}" type="pres">
      <dgm:prSet presAssocID="{950FE67D-4845-4ED3-9B87-1B41900E77FF}" presName="Name13" presStyleLbl="parChTrans1D2" presStyleIdx="1" presStyleCnt="4"/>
      <dgm:spPr/>
      <dgm:t>
        <a:bodyPr/>
        <a:lstStyle/>
        <a:p>
          <a:endParaRPr lang="en-US"/>
        </a:p>
      </dgm:t>
    </dgm:pt>
    <dgm:pt modelId="{C137FE3C-785F-4D54-BFC7-394A82DC09E9}" type="pres">
      <dgm:prSet presAssocID="{B90CD3F5-23F7-4124-9C38-647A76DB1049}" presName="childText" presStyleLbl="bgAcc1" presStyleIdx="1" presStyleCnt="4">
        <dgm:presLayoutVars>
          <dgm:bulletEnabled val="1"/>
        </dgm:presLayoutVars>
      </dgm:prSet>
      <dgm:spPr/>
      <dgm:t>
        <a:bodyPr/>
        <a:lstStyle/>
        <a:p>
          <a:endParaRPr lang="en-US"/>
        </a:p>
      </dgm:t>
    </dgm:pt>
    <dgm:pt modelId="{B26D6610-0148-42D5-9231-FD6B30104DBA}" type="pres">
      <dgm:prSet presAssocID="{CDAA1895-9E76-4DD6-9F28-4B5680AE289D}" presName="root" presStyleCnt="0"/>
      <dgm:spPr/>
    </dgm:pt>
    <dgm:pt modelId="{2CE29A1C-D543-475E-ACDA-6AF4ADB6B735}" type="pres">
      <dgm:prSet presAssocID="{CDAA1895-9E76-4DD6-9F28-4B5680AE289D}" presName="rootComposite" presStyleCnt="0"/>
      <dgm:spPr/>
    </dgm:pt>
    <dgm:pt modelId="{1F04C974-3F78-4294-958F-F9C0C6BA7584}" type="pres">
      <dgm:prSet presAssocID="{CDAA1895-9E76-4DD6-9F28-4B5680AE289D}" presName="rootText" presStyleLbl="node1" presStyleIdx="1" presStyleCnt="2"/>
      <dgm:spPr/>
      <dgm:t>
        <a:bodyPr/>
        <a:lstStyle/>
        <a:p>
          <a:endParaRPr lang="en-US"/>
        </a:p>
      </dgm:t>
    </dgm:pt>
    <dgm:pt modelId="{364D4297-96E5-4CC4-BE0E-F3FFFA23EEC5}" type="pres">
      <dgm:prSet presAssocID="{CDAA1895-9E76-4DD6-9F28-4B5680AE289D}" presName="rootConnector" presStyleLbl="node1" presStyleIdx="1" presStyleCnt="2"/>
      <dgm:spPr/>
      <dgm:t>
        <a:bodyPr/>
        <a:lstStyle/>
        <a:p>
          <a:endParaRPr lang="en-US"/>
        </a:p>
      </dgm:t>
    </dgm:pt>
    <dgm:pt modelId="{4D425EEE-C336-4741-B246-54DBF164D093}" type="pres">
      <dgm:prSet presAssocID="{CDAA1895-9E76-4DD6-9F28-4B5680AE289D}" presName="childShape" presStyleCnt="0"/>
      <dgm:spPr/>
    </dgm:pt>
    <dgm:pt modelId="{5668EB47-EB96-4F97-8211-584893EAE82B}" type="pres">
      <dgm:prSet presAssocID="{87B2C39E-EC95-4944-9806-91F2D71CF6A7}" presName="Name13" presStyleLbl="parChTrans1D2" presStyleIdx="2" presStyleCnt="4"/>
      <dgm:spPr/>
      <dgm:t>
        <a:bodyPr/>
        <a:lstStyle/>
        <a:p>
          <a:endParaRPr lang="en-US"/>
        </a:p>
      </dgm:t>
    </dgm:pt>
    <dgm:pt modelId="{E64A02EA-3FB3-434D-BF37-5C18127CEC1E}" type="pres">
      <dgm:prSet presAssocID="{3024BDA6-C394-4A5F-A9F6-A03D69B20D27}" presName="childText" presStyleLbl="bgAcc1" presStyleIdx="2" presStyleCnt="4">
        <dgm:presLayoutVars>
          <dgm:bulletEnabled val="1"/>
        </dgm:presLayoutVars>
      </dgm:prSet>
      <dgm:spPr/>
      <dgm:t>
        <a:bodyPr/>
        <a:lstStyle/>
        <a:p>
          <a:endParaRPr lang="en-US"/>
        </a:p>
      </dgm:t>
    </dgm:pt>
    <dgm:pt modelId="{F826364D-5099-425C-ABD9-EAC807A438DF}" type="pres">
      <dgm:prSet presAssocID="{9C7F6E16-8F50-4C55-B414-1D29932D7F0C}" presName="Name13" presStyleLbl="parChTrans1D2" presStyleIdx="3" presStyleCnt="4"/>
      <dgm:spPr/>
      <dgm:t>
        <a:bodyPr/>
        <a:lstStyle/>
        <a:p>
          <a:endParaRPr lang="en-US"/>
        </a:p>
      </dgm:t>
    </dgm:pt>
    <dgm:pt modelId="{60BA2234-8474-400C-9610-764F218C7287}" type="pres">
      <dgm:prSet presAssocID="{B3E91F18-8AC6-4551-B820-13A445717A31}" presName="childText" presStyleLbl="bgAcc1" presStyleIdx="3" presStyleCnt="4">
        <dgm:presLayoutVars>
          <dgm:bulletEnabled val="1"/>
        </dgm:presLayoutVars>
      </dgm:prSet>
      <dgm:spPr/>
      <dgm:t>
        <a:bodyPr/>
        <a:lstStyle/>
        <a:p>
          <a:endParaRPr lang="en-US"/>
        </a:p>
      </dgm:t>
    </dgm:pt>
  </dgm:ptLst>
  <dgm:cxnLst>
    <dgm:cxn modelId="{661BA14A-85FD-45FB-B38E-9118CB4D9154}" type="presOf" srcId="{950FE67D-4845-4ED3-9B87-1B41900E77FF}" destId="{EC313F4B-8471-4FEB-8994-0259E29FB509}" srcOrd="0" destOrd="0" presId="urn:microsoft.com/office/officeart/2005/8/layout/hierarchy3"/>
    <dgm:cxn modelId="{4032A772-FB39-416E-95B5-64B839025DFF}" srcId="{B3E91F18-8AC6-4551-B820-13A445717A31}" destId="{A2A28D2E-6313-4580-8E28-9987A99E30CE}" srcOrd="0" destOrd="0" parTransId="{9A89E073-EF99-4DAF-928F-FB6F96C7E3F5}" sibTransId="{0407D009-C04F-46CA-BEEE-8DAF7B71C09C}"/>
    <dgm:cxn modelId="{F47F8B17-9FE9-4815-A1BC-E50E4382F1FE}" type="presOf" srcId="{A2A28D2E-6313-4580-8E28-9987A99E30CE}" destId="{60BA2234-8474-400C-9610-764F218C7287}" srcOrd="0" destOrd="1" presId="urn:microsoft.com/office/officeart/2005/8/layout/hierarchy3"/>
    <dgm:cxn modelId="{CA6B0BDA-CB90-4556-A1AA-642D66C59EBE}" type="presOf" srcId="{72A4A3AD-6AD7-45FA-92EF-E808F9BA549D}" destId="{60BA2234-8474-400C-9610-764F218C7287}" srcOrd="0" destOrd="2" presId="urn:microsoft.com/office/officeart/2005/8/layout/hierarchy3"/>
    <dgm:cxn modelId="{26AE933D-10F9-4286-956F-AB8A7925078B}" srcId="{14F803D2-6DEA-4628-8557-FFD870C25C17}" destId="{B90CD3F5-23F7-4124-9C38-647A76DB1049}" srcOrd="1" destOrd="0" parTransId="{950FE67D-4845-4ED3-9B87-1B41900E77FF}" sibTransId="{63BDEA3B-7B64-4075-815B-F28C8F9AD90C}"/>
    <dgm:cxn modelId="{ACCD9D07-B557-45CE-A2E8-D291841A8339}" type="presOf" srcId="{18C97993-6E4F-48DC-BA3B-93565B0B0DE8}" destId="{F887BF25-63D1-4409-9C23-4133C933C566}" srcOrd="0" destOrd="0" presId="urn:microsoft.com/office/officeart/2005/8/layout/hierarchy3"/>
    <dgm:cxn modelId="{5D703078-7A25-4343-8D02-1860F52D7163}" type="presOf" srcId="{3024BDA6-C394-4A5F-A9F6-A03D69B20D27}" destId="{E64A02EA-3FB3-434D-BF37-5C18127CEC1E}" srcOrd="0" destOrd="0" presId="urn:microsoft.com/office/officeart/2005/8/layout/hierarchy3"/>
    <dgm:cxn modelId="{98B81E60-4E23-4258-83AD-45E34E5B84F4}" type="presOf" srcId="{75E58804-9683-4625-95D3-88C17B675F1E}" destId="{A4892B3F-74C3-46A7-B54A-5B357540CE63}" srcOrd="0" destOrd="0" presId="urn:microsoft.com/office/officeart/2005/8/layout/hierarchy3"/>
    <dgm:cxn modelId="{700729CC-58CA-47AC-8E7B-2B02F703B817}" type="presOf" srcId="{9C7F6E16-8F50-4C55-B414-1D29932D7F0C}" destId="{F826364D-5099-425C-ABD9-EAC807A438DF}" srcOrd="0" destOrd="0" presId="urn:microsoft.com/office/officeart/2005/8/layout/hierarchy3"/>
    <dgm:cxn modelId="{2FF13848-5E11-4AC5-BBD3-FEE9984AD279}" type="presOf" srcId="{B90CD3F5-23F7-4124-9C38-647A76DB1049}" destId="{C137FE3C-785F-4D54-BFC7-394A82DC09E9}" srcOrd="0" destOrd="0" presId="urn:microsoft.com/office/officeart/2005/8/layout/hierarchy3"/>
    <dgm:cxn modelId="{A8461C65-1711-4A8F-8CF5-296DBB18041E}" srcId="{CDAA1895-9E76-4DD6-9F28-4B5680AE289D}" destId="{3024BDA6-C394-4A5F-A9F6-A03D69B20D27}" srcOrd="0" destOrd="0" parTransId="{87B2C39E-EC95-4944-9806-91F2D71CF6A7}" sibTransId="{B18072F2-737E-4B6F-B396-6B1B0036780E}"/>
    <dgm:cxn modelId="{1E0340E5-7798-4021-A5CB-BF40E6E41597}" type="presOf" srcId="{14F803D2-6DEA-4628-8557-FFD870C25C17}" destId="{C9D22074-C16F-4562-AF08-A611C2BF5E67}" srcOrd="1" destOrd="0" presId="urn:microsoft.com/office/officeart/2005/8/layout/hierarchy3"/>
    <dgm:cxn modelId="{17230987-830B-41E5-96FE-6215306A351C}" type="presOf" srcId="{87B2C39E-EC95-4944-9806-91F2D71CF6A7}" destId="{5668EB47-EB96-4F97-8211-584893EAE82B}" srcOrd="0" destOrd="0" presId="urn:microsoft.com/office/officeart/2005/8/layout/hierarchy3"/>
    <dgm:cxn modelId="{9A98E38F-6EAB-457A-ABD4-E0926E474A36}" srcId="{75E58804-9683-4625-95D3-88C17B675F1E}" destId="{14F803D2-6DEA-4628-8557-FFD870C25C17}" srcOrd="0" destOrd="0" parTransId="{0DDBCCDA-6E8A-4758-B831-1A04202BC7D7}" sibTransId="{DBDB6C75-7524-4441-8421-69CB82E9CF35}"/>
    <dgm:cxn modelId="{3A3CCDC0-3E5A-4B38-8D57-AF5C3F552292}" type="presOf" srcId="{46EC7DF0-CEEB-480F-988C-62EBFBA6911D}" destId="{D4E7DC34-E4FC-45CB-A98F-16DD0492F736}" srcOrd="0" destOrd="0" presId="urn:microsoft.com/office/officeart/2005/8/layout/hierarchy3"/>
    <dgm:cxn modelId="{82D6EE63-F816-44BB-AE52-B805DD0815A1}" type="presOf" srcId="{14F803D2-6DEA-4628-8557-FFD870C25C17}" destId="{BE076FBB-F6A6-4197-8F1B-266D7842462B}" srcOrd="0" destOrd="0" presId="urn:microsoft.com/office/officeart/2005/8/layout/hierarchy3"/>
    <dgm:cxn modelId="{F3D91AF1-F8DA-43E4-B75F-BC037F3B9490}" srcId="{14F803D2-6DEA-4628-8557-FFD870C25C17}" destId="{46EC7DF0-CEEB-480F-988C-62EBFBA6911D}" srcOrd="0" destOrd="0" parTransId="{18C97993-6E4F-48DC-BA3B-93565B0B0DE8}" sibTransId="{442D702E-5246-4C5F-AFDA-2631658CC93B}"/>
    <dgm:cxn modelId="{EE4FDB20-0D0D-4A77-B969-36AF9CF4FD7F}" type="presOf" srcId="{CDAA1895-9E76-4DD6-9F28-4B5680AE289D}" destId="{364D4297-96E5-4CC4-BE0E-F3FFFA23EEC5}" srcOrd="1" destOrd="0" presId="urn:microsoft.com/office/officeart/2005/8/layout/hierarchy3"/>
    <dgm:cxn modelId="{66ED3DFE-905D-4662-9400-9FEA447C0775}" type="presOf" srcId="{CDAA1895-9E76-4DD6-9F28-4B5680AE289D}" destId="{1F04C974-3F78-4294-958F-F9C0C6BA7584}" srcOrd="0" destOrd="0" presId="urn:microsoft.com/office/officeart/2005/8/layout/hierarchy3"/>
    <dgm:cxn modelId="{DE7BE9E6-DC8B-4DCE-96A3-F173EDB801EC}" type="presOf" srcId="{B3E91F18-8AC6-4551-B820-13A445717A31}" destId="{60BA2234-8474-400C-9610-764F218C7287}" srcOrd="0" destOrd="0" presId="urn:microsoft.com/office/officeart/2005/8/layout/hierarchy3"/>
    <dgm:cxn modelId="{E92C9759-F04E-471E-9477-1B3BCD10E45B}" srcId="{CDAA1895-9E76-4DD6-9F28-4B5680AE289D}" destId="{B3E91F18-8AC6-4551-B820-13A445717A31}" srcOrd="1" destOrd="0" parTransId="{9C7F6E16-8F50-4C55-B414-1D29932D7F0C}" sibTransId="{247E2D1C-7999-4A62-A8E3-83184585F72D}"/>
    <dgm:cxn modelId="{5FF43E68-F788-4202-AE52-E4335B1F6FF5}" srcId="{B3E91F18-8AC6-4551-B820-13A445717A31}" destId="{72A4A3AD-6AD7-45FA-92EF-E808F9BA549D}" srcOrd="1" destOrd="0" parTransId="{1659F6FC-240B-40FE-8B10-E575F4BD8291}" sibTransId="{B361252C-E601-4EFD-B5CA-FD998EF8223F}"/>
    <dgm:cxn modelId="{3C05621B-4C55-4CC9-8AA0-FBF81DF08ACD}" srcId="{75E58804-9683-4625-95D3-88C17B675F1E}" destId="{CDAA1895-9E76-4DD6-9F28-4B5680AE289D}" srcOrd="1" destOrd="0" parTransId="{55D4D4BA-694A-424A-8823-A2BD75568026}" sibTransId="{88817D0E-8A7B-4E22-8654-2BE2041EB0EC}"/>
    <dgm:cxn modelId="{B1D7EFA4-03E8-498F-B550-A4BF8BEA36FC}" type="presParOf" srcId="{A4892B3F-74C3-46A7-B54A-5B357540CE63}" destId="{378E0C88-CDFC-4C90-A68E-D514E6849DE7}" srcOrd="0" destOrd="0" presId="urn:microsoft.com/office/officeart/2005/8/layout/hierarchy3"/>
    <dgm:cxn modelId="{3F8E0BE1-F939-48A4-9DDE-DA0F1B8CD2AF}" type="presParOf" srcId="{378E0C88-CDFC-4C90-A68E-D514E6849DE7}" destId="{70CCABBA-6C2D-4E6D-92F6-F71D1CD7E46A}" srcOrd="0" destOrd="0" presId="urn:microsoft.com/office/officeart/2005/8/layout/hierarchy3"/>
    <dgm:cxn modelId="{F5038032-BE2F-4D5D-A4C6-FD92665C2095}" type="presParOf" srcId="{70CCABBA-6C2D-4E6D-92F6-F71D1CD7E46A}" destId="{BE076FBB-F6A6-4197-8F1B-266D7842462B}" srcOrd="0" destOrd="0" presId="urn:microsoft.com/office/officeart/2005/8/layout/hierarchy3"/>
    <dgm:cxn modelId="{05A4B77F-E055-48E8-8C6F-C260C863C934}" type="presParOf" srcId="{70CCABBA-6C2D-4E6D-92F6-F71D1CD7E46A}" destId="{C9D22074-C16F-4562-AF08-A611C2BF5E67}" srcOrd="1" destOrd="0" presId="urn:microsoft.com/office/officeart/2005/8/layout/hierarchy3"/>
    <dgm:cxn modelId="{E28C08F4-E7AB-4145-9EDE-B636B1C59561}" type="presParOf" srcId="{378E0C88-CDFC-4C90-A68E-D514E6849DE7}" destId="{4820C640-599D-4608-A266-7E06ECAF402E}" srcOrd="1" destOrd="0" presId="urn:microsoft.com/office/officeart/2005/8/layout/hierarchy3"/>
    <dgm:cxn modelId="{0BEFD553-462D-4BA5-A933-95120B4E0083}" type="presParOf" srcId="{4820C640-599D-4608-A266-7E06ECAF402E}" destId="{F887BF25-63D1-4409-9C23-4133C933C566}" srcOrd="0" destOrd="0" presId="urn:microsoft.com/office/officeart/2005/8/layout/hierarchy3"/>
    <dgm:cxn modelId="{8D324D0E-F39A-413F-BCC4-71C98F1A6679}" type="presParOf" srcId="{4820C640-599D-4608-A266-7E06ECAF402E}" destId="{D4E7DC34-E4FC-45CB-A98F-16DD0492F736}" srcOrd="1" destOrd="0" presId="urn:microsoft.com/office/officeart/2005/8/layout/hierarchy3"/>
    <dgm:cxn modelId="{B5241889-9447-4E96-88CC-96A543F6E07E}" type="presParOf" srcId="{4820C640-599D-4608-A266-7E06ECAF402E}" destId="{EC313F4B-8471-4FEB-8994-0259E29FB509}" srcOrd="2" destOrd="0" presId="urn:microsoft.com/office/officeart/2005/8/layout/hierarchy3"/>
    <dgm:cxn modelId="{EE6E7B11-2E53-4F00-B33A-49090B7BB89D}" type="presParOf" srcId="{4820C640-599D-4608-A266-7E06ECAF402E}" destId="{C137FE3C-785F-4D54-BFC7-394A82DC09E9}" srcOrd="3" destOrd="0" presId="urn:microsoft.com/office/officeart/2005/8/layout/hierarchy3"/>
    <dgm:cxn modelId="{67AE596E-9858-463D-B9F9-AB85B54D3281}" type="presParOf" srcId="{A4892B3F-74C3-46A7-B54A-5B357540CE63}" destId="{B26D6610-0148-42D5-9231-FD6B30104DBA}" srcOrd="1" destOrd="0" presId="urn:microsoft.com/office/officeart/2005/8/layout/hierarchy3"/>
    <dgm:cxn modelId="{EE2DEBE4-7D7C-4126-BA3D-9A07F872F1BC}" type="presParOf" srcId="{B26D6610-0148-42D5-9231-FD6B30104DBA}" destId="{2CE29A1C-D543-475E-ACDA-6AF4ADB6B735}" srcOrd="0" destOrd="0" presId="urn:microsoft.com/office/officeart/2005/8/layout/hierarchy3"/>
    <dgm:cxn modelId="{6C176B3D-DC26-44FF-9E0B-CF986332EE94}" type="presParOf" srcId="{2CE29A1C-D543-475E-ACDA-6AF4ADB6B735}" destId="{1F04C974-3F78-4294-958F-F9C0C6BA7584}" srcOrd="0" destOrd="0" presId="urn:microsoft.com/office/officeart/2005/8/layout/hierarchy3"/>
    <dgm:cxn modelId="{3A118C3E-A4FE-4D3B-9C13-0E53F37C46EA}" type="presParOf" srcId="{2CE29A1C-D543-475E-ACDA-6AF4ADB6B735}" destId="{364D4297-96E5-4CC4-BE0E-F3FFFA23EEC5}" srcOrd="1" destOrd="0" presId="urn:microsoft.com/office/officeart/2005/8/layout/hierarchy3"/>
    <dgm:cxn modelId="{E463F133-25B7-4295-ACA2-9F42A12368F9}" type="presParOf" srcId="{B26D6610-0148-42D5-9231-FD6B30104DBA}" destId="{4D425EEE-C336-4741-B246-54DBF164D093}" srcOrd="1" destOrd="0" presId="urn:microsoft.com/office/officeart/2005/8/layout/hierarchy3"/>
    <dgm:cxn modelId="{E8D5912E-726F-4AB5-ABBC-B47A3D540AA1}" type="presParOf" srcId="{4D425EEE-C336-4741-B246-54DBF164D093}" destId="{5668EB47-EB96-4F97-8211-584893EAE82B}" srcOrd="0" destOrd="0" presId="urn:microsoft.com/office/officeart/2005/8/layout/hierarchy3"/>
    <dgm:cxn modelId="{9D21B340-D290-4839-83E0-28B771E7E7F3}" type="presParOf" srcId="{4D425EEE-C336-4741-B246-54DBF164D093}" destId="{E64A02EA-3FB3-434D-BF37-5C18127CEC1E}" srcOrd="1" destOrd="0" presId="urn:microsoft.com/office/officeart/2005/8/layout/hierarchy3"/>
    <dgm:cxn modelId="{69CD7E53-FCAC-4798-98BC-8D63A5E20533}" type="presParOf" srcId="{4D425EEE-C336-4741-B246-54DBF164D093}" destId="{F826364D-5099-425C-ABD9-EAC807A438DF}" srcOrd="2" destOrd="0" presId="urn:microsoft.com/office/officeart/2005/8/layout/hierarchy3"/>
    <dgm:cxn modelId="{01D8012F-A8DD-4CF9-8269-6201E33020C5}" type="presParOf" srcId="{4D425EEE-C336-4741-B246-54DBF164D093}" destId="{60BA2234-8474-400C-9610-764F218C728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079437-C691-4CC4-980D-C403A52E98C8}"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F102BD0C-EF7E-4869-BEAD-748FDD8FAEA5}">
      <dgm:prSet phldrT="[Text]"/>
      <dgm:spPr/>
      <dgm:t>
        <a:bodyPr/>
        <a:lstStyle/>
        <a:p>
          <a:r>
            <a:rPr lang="en-US" dirty="0" smtClean="0"/>
            <a:t>12 credit hours</a:t>
          </a:r>
          <a:endParaRPr lang="en-US" dirty="0"/>
        </a:p>
      </dgm:t>
    </dgm:pt>
    <dgm:pt modelId="{BA07111F-B42E-4075-90CE-82BFB61FC44E}" type="parTrans" cxnId="{CB64EF03-841F-4634-BF1A-71F9191F073F}">
      <dgm:prSet/>
      <dgm:spPr/>
      <dgm:t>
        <a:bodyPr/>
        <a:lstStyle/>
        <a:p>
          <a:endParaRPr lang="en-US"/>
        </a:p>
      </dgm:t>
    </dgm:pt>
    <dgm:pt modelId="{04990A1B-3730-4266-9AEB-31F56D43B96B}" type="sibTrans" cxnId="{CB64EF03-841F-4634-BF1A-71F9191F073F}">
      <dgm:prSet/>
      <dgm:spPr/>
      <dgm:t>
        <a:bodyPr/>
        <a:lstStyle/>
        <a:p>
          <a:endParaRPr lang="en-US"/>
        </a:p>
      </dgm:t>
    </dgm:pt>
    <dgm:pt modelId="{E0CDA144-73E6-40E7-ACD0-20DAD7626F6D}">
      <dgm:prSet phldrT="[Text]"/>
      <dgm:spPr/>
      <dgm:t>
        <a:bodyPr/>
        <a:lstStyle/>
        <a:p>
          <a:r>
            <a:rPr lang="en-US" dirty="0" smtClean="0"/>
            <a:t>3</a:t>
          </a:r>
          <a:endParaRPr lang="en-US" dirty="0"/>
        </a:p>
      </dgm:t>
    </dgm:pt>
    <dgm:pt modelId="{4E70E137-6C21-4E1F-A1CA-DFBC0E62706E}" type="parTrans" cxnId="{C92D8125-2768-4AB8-BB9F-1102CA6BF721}">
      <dgm:prSet/>
      <dgm:spPr/>
      <dgm:t>
        <a:bodyPr/>
        <a:lstStyle/>
        <a:p>
          <a:endParaRPr lang="en-US"/>
        </a:p>
      </dgm:t>
    </dgm:pt>
    <dgm:pt modelId="{B845E878-F522-499F-A692-8E70B8062B8C}" type="sibTrans" cxnId="{C92D8125-2768-4AB8-BB9F-1102CA6BF721}">
      <dgm:prSet/>
      <dgm:spPr/>
      <dgm:t>
        <a:bodyPr/>
        <a:lstStyle/>
        <a:p>
          <a:endParaRPr lang="en-US"/>
        </a:p>
      </dgm:t>
    </dgm:pt>
    <dgm:pt modelId="{40F347BB-E1C5-44CE-BBD3-A1A7A410208F}">
      <dgm:prSet phldrT="[Text]"/>
      <dgm:spPr/>
      <dgm:t>
        <a:bodyPr/>
        <a:lstStyle/>
        <a:p>
          <a:r>
            <a:rPr lang="en-US" dirty="0" smtClean="0"/>
            <a:t>3</a:t>
          </a:r>
          <a:endParaRPr lang="en-US" dirty="0"/>
        </a:p>
      </dgm:t>
    </dgm:pt>
    <dgm:pt modelId="{05CB6249-7DF4-439F-8159-832FD78B571E}" type="parTrans" cxnId="{A512AE58-E091-4636-879B-A2E6F8792627}">
      <dgm:prSet/>
      <dgm:spPr/>
      <dgm:t>
        <a:bodyPr/>
        <a:lstStyle/>
        <a:p>
          <a:endParaRPr lang="en-US"/>
        </a:p>
      </dgm:t>
    </dgm:pt>
    <dgm:pt modelId="{21944082-5A2F-4021-8F31-0208970B0851}" type="sibTrans" cxnId="{A512AE58-E091-4636-879B-A2E6F8792627}">
      <dgm:prSet/>
      <dgm:spPr/>
      <dgm:t>
        <a:bodyPr/>
        <a:lstStyle/>
        <a:p>
          <a:endParaRPr lang="en-US"/>
        </a:p>
      </dgm:t>
    </dgm:pt>
    <dgm:pt modelId="{F1600197-9EFC-4D48-B46B-DA051A5535BC}">
      <dgm:prSet phldrT="[Text]"/>
      <dgm:spPr/>
      <dgm:t>
        <a:bodyPr/>
        <a:lstStyle/>
        <a:p>
          <a:r>
            <a:rPr lang="en-US" dirty="0" smtClean="0"/>
            <a:t>36-48 hours spent on classes</a:t>
          </a:r>
          <a:endParaRPr lang="en-US" dirty="0"/>
        </a:p>
      </dgm:t>
    </dgm:pt>
    <dgm:pt modelId="{DCFDECE0-33A1-48F4-BE20-45BC767A5827}" type="parTrans" cxnId="{7DC9AEC0-33D2-46B9-BDEB-4729789F1628}">
      <dgm:prSet/>
      <dgm:spPr/>
      <dgm:t>
        <a:bodyPr/>
        <a:lstStyle/>
        <a:p>
          <a:endParaRPr lang="en-US"/>
        </a:p>
      </dgm:t>
    </dgm:pt>
    <dgm:pt modelId="{C282516F-BC9A-4C7C-AF52-325AD8A7F9F4}" type="sibTrans" cxnId="{7DC9AEC0-33D2-46B9-BDEB-4729789F1628}">
      <dgm:prSet/>
      <dgm:spPr/>
      <dgm:t>
        <a:bodyPr/>
        <a:lstStyle/>
        <a:p>
          <a:endParaRPr lang="en-US"/>
        </a:p>
      </dgm:t>
    </dgm:pt>
    <dgm:pt modelId="{9EA2B277-EBFF-4B0A-AAB3-CD34189AFC5D}">
      <dgm:prSet phldrT="[Text]"/>
      <dgm:spPr/>
      <dgm:t>
        <a:bodyPr/>
        <a:lstStyle/>
        <a:p>
          <a:r>
            <a:rPr lang="en-US" dirty="0" smtClean="0"/>
            <a:t>6</a:t>
          </a:r>
          <a:endParaRPr lang="en-US" dirty="0"/>
        </a:p>
      </dgm:t>
    </dgm:pt>
    <dgm:pt modelId="{297A556F-7DF5-4527-A0E6-7B3C145CEBE6}" type="parTrans" cxnId="{6CF5FCA5-4AA8-4C35-83FD-4A1DE845CA7A}">
      <dgm:prSet/>
      <dgm:spPr/>
      <dgm:t>
        <a:bodyPr/>
        <a:lstStyle/>
        <a:p>
          <a:endParaRPr lang="en-US"/>
        </a:p>
      </dgm:t>
    </dgm:pt>
    <dgm:pt modelId="{277FBBBD-6DCD-4F12-8E5E-23CCC42BAF6D}" type="sibTrans" cxnId="{6CF5FCA5-4AA8-4C35-83FD-4A1DE845CA7A}">
      <dgm:prSet/>
      <dgm:spPr/>
      <dgm:t>
        <a:bodyPr/>
        <a:lstStyle/>
        <a:p>
          <a:endParaRPr lang="en-US"/>
        </a:p>
      </dgm:t>
    </dgm:pt>
    <dgm:pt modelId="{68CE7AA0-5975-4B18-B286-CFF40BA3414C}">
      <dgm:prSet phldrT="[Text]"/>
      <dgm:spPr/>
      <dgm:t>
        <a:bodyPr/>
        <a:lstStyle/>
        <a:p>
          <a:r>
            <a:rPr lang="en-US" dirty="0" smtClean="0"/>
            <a:t>7</a:t>
          </a:r>
          <a:endParaRPr lang="en-US" dirty="0"/>
        </a:p>
      </dgm:t>
    </dgm:pt>
    <dgm:pt modelId="{5F4430A6-64DE-430F-8686-86C6EE6345E2}" type="parTrans" cxnId="{D2BA83F0-0420-4494-BA6F-110314CA35E8}">
      <dgm:prSet/>
      <dgm:spPr/>
      <dgm:t>
        <a:bodyPr/>
        <a:lstStyle/>
        <a:p>
          <a:endParaRPr lang="en-US"/>
        </a:p>
      </dgm:t>
    </dgm:pt>
    <dgm:pt modelId="{05679AD6-F665-401A-8FED-13EF6405AD64}" type="sibTrans" cxnId="{D2BA83F0-0420-4494-BA6F-110314CA35E8}">
      <dgm:prSet/>
      <dgm:spPr/>
      <dgm:t>
        <a:bodyPr/>
        <a:lstStyle/>
        <a:p>
          <a:endParaRPr lang="en-US"/>
        </a:p>
      </dgm:t>
    </dgm:pt>
    <dgm:pt modelId="{2D609581-1C3A-40B2-A9CB-A018835A0DA9}">
      <dgm:prSet phldrT="[Text]"/>
      <dgm:spPr/>
      <dgm:t>
        <a:bodyPr/>
        <a:lstStyle/>
        <a:p>
          <a:r>
            <a:rPr lang="en-US" dirty="0" smtClean="0"/>
            <a:t>5</a:t>
          </a:r>
          <a:endParaRPr lang="en-US" dirty="0"/>
        </a:p>
      </dgm:t>
    </dgm:pt>
    <dgm:pt modelId="{370DBBBE-AA77-46AF-8DF7-EE5F93FC1045}" type="parTrans" cxnId="{DBC5EF94-8533-47DB-800A-0A149643775D}">
      <dgm:prSet/>
      <dgm:spPr/>
      <dgm:t>
        <a:bodyPr/>
        <a:lstStyle/>
        <a:p>
          <a:endParaRPr lang="en-US"/>
        </a:p>
      </dgm:t>
    </dgm:pt>
    <dgm:pt modelId="{54D93B8E-9063-4534-8C6F-4B27D2E83E07}" type="sibTrans" cxnId="{DBC5EF94-8533-47DB-800A-0A149643775D}">
      <dgm:prSet/>
      <dgm:spPr/>
      <dgm:t>
        <a:bodyPr/>
        <a:lstStyle/>
        <a:p>
          <a:endParaRPr lang="en-US"/>
        </a:p>
      </dgm:t>
    </dgm:pt>
    <dgm:pt modelId="{460F3CC5-3C12-4AD3-B0DF-68819D588C30}" type="pres">
      <dgm:prSet presAssocID="{0F079437-C691-4CC4-980D-C403A52E98C8}" presName="outerComposite" presStyleCnt="0">
        <dgm:presLayoutVars>
          <dgm:chMax val="2"/>
          <dgm:animLvl val="lvl"/>
          <dgm:resizeHandles val="exact"/>
        </dgm:presLayoutVars>
      </dgm:prSet>
      <dgm:spPr/>
      <dgm:t>
        <a:bodyPr/>
        <a:lstStyle/>
        <a:p>
          <a:endParaRPr lang="en-US"/>
        </a:p>
      </dgm:t>
    </dgm:pt>
    <dgm:pt modelId="{7A427E1B-4740-41EA-A2D1-4F8E2C8CFA00}" type="pres">
      <dgm:prSet presAssocID="{0F079437-C691-4CC4-980D-C403A52E98C8}" presName="dummyMaxCanvas" presStyleCnt="0"/>
      <dgm:spPr/>
    </dgm:pt>
    <dgm:pt modelId="{53BC71AF-D082-426B-8476-A3480042296A}" type="pres">
      <dgm:prSet presAssocID="{0F079437-C691-4CC4-980D-C403A52E98C8}" presName="parentComposite" presStyleCnt="0"/>
      <dgm:spPr/>
    </dgm:pt>
    <dgm:pt modelId="{6366473D-0739-417D-A530-821308EA5AAE}" type="pres">
      <dgm:prSet presAssocID="{0F079437-C691-4CC4-980D-C403A52E98C8}" presName="parent1" presStyleLbl="alignAccFollowNode1" presStyleIdx="0" presStyleCnt="4">
        <dgm:presLayoutVars>
          <dgm:chMax val="4"/>
        </dgm:presLayoutVars>
      </dgm:prSet>
      <dgm:spPr/>
      <dgm:t>
        <a:bodyPr/>
        <a:lstStyle/>
        <a:p>
          <a:endParaRPr lang="en-US"/>
        </a:p>
      </dgm:t>
    </dgm:pt>
    <dgm:pt modelId="{FEF0CC23-F1E8-4CC3-9FAF-2B925F021458}" type="pres">
      <dgm:prSet presAssocID="{0F079437-C691-4CC4-980D-C403A52E98C8}" presName="parent2" presStyleLbl="alignAccFollowNode1" presStyleIdx="1" presStyleCnt="4">
        <dgm:presLayoutVars>
          <dgm:chMax val="4"/>
        </dgm:presLayoutVars>
      </dgm:prSet>
      <dgm:spPr/>
      <dgm:t>
        <a:bodyPr/>
        <a:lstStyle/>
        <a:p>
          <a:endParaRPr lang="en-US"/>
        </a:p>
      </dgm:t>
    </dgm:pt>
    <dgm:pt modelId="{FD54D710-7248-4E17-9952-1B84053EFB5B}" type="pres">
      <dgm:prSet presAssocID="{0F079437-C691-4CC4-980D-C403A52E98C8}" presName="childrenComposite" presStyleCnt="0"/>
      <dgm:spPr/>
    </dgm:pt>
    <dgm:pt modelId="{8B0B1A61-81CE-4184-83FF-F54F467B726E}" type="pres">
      <dgm:prSet presAssocID="{0F079437-C691-4CC4-980D-C403A52E98C8}" presName="dummyMaxCanvas_ChildArea" presStyleCnt="0"/>
      <dgm:spPr/>
    </dgm:pt>
    <dgm:pt modelId="{57660C30-035E-406B-83A8-AEA9010AE6A0}" type="pres">
      <dgm:prSet presAssocID="{0F079437-C691-4CC4-980D-C403A52E98C8}" presName="fulcrum" presStyleLbl="alignAccFollowNode1" presStyleIdx="2" presStyleCnt="4"/>
      <dgm:spPr/>
    </dgm:pt>
    <dgm:pt modelId="{03DA0F27-1BE5-4645-B910-790C472F6B4C}" type="pres">
      <dgm:prSet presAssocID="{0F079437-C691-4CC4-980D-C403A52E98C8}" presName="balance_23" presStyleLbl="alignAccFollowNode1" presStyleIdx="3" presStyleCnt="4">
        <dgm:presLayoutVars>
          <dgm:bulletEnabled val="1"/>
        </dgm:presLayoutVars>
      </dgm:prSet>
      <dgm:spPr/>
    </dgm:pt>
    <dgm:pt modelId="{D3A5A288-6E73-44D7-914A-1021BAF95B56}" type="pres">
      <dgm:prSet presAssocID="{0F079437-C691-4CC4-980D-C403A52E98C8}" presName="right_23_1" presStyleLbl="node1" presStyleIdx="0" presStyleCnt="5">
        <dgm:presLayoutVars>
          <dgm:bulletEnabled val="1"/>
        </dgm:presLayoutVars>
      </dgm:prSet>
      <dgm:spPr/>
      <dgm:t>
        <a:bodyPr/>
        <a:lstStyle/>
        <a:p>
          <a:endParaRPr lang="en-US"/>
        </a:p>
      </dgm:t>
    </dgm:pt>
    <dgm:pt modelId="{AAB73B31-FB1A-4B42-B9C4-C08D4CBC6B7C}" type="pres">
      <dgm:prSet presAssocID="{0F079437-C691-4CC4-980D-C403A52E98C8}" presName="right_23_2" presStyleLbl="node1" presStyleIdx="1" presStyleCnt="5">
        <dgm:presLayoutVars>
          <dgm:bulletEnabled val="1"/>
        </dgm:presLayoutVars>
      </dgm:prSet>
      <dgm:spPr/>
      <dgm:t>
        <a:bodyPr/>
        <a:lstStyle/>
        <a:p>
          <a:endParaRPr lang="en-US"/>
        </a:p>
      </dgm:t>
    </dgm:pt>
    <dgm:pt modelId="{E294D433-9833-4BB9-A996-6C12DE085930}" type="pres">
      <dgm:prSet presAssocID="{0F079437-C691-4CC4-980D-C403A52E98C8}" presName="right_23_3" presStyleLbl="node1" presStyleIdx="2" presStyleCnt="5">
        <dgm:presLayoutVars>
          <dgm:bulletEnabled val="1"/>
        </dgm:presLayoutVars>
      </dgm:prSet>
      <dgm:spPr/>
      <dgm:t>
        <a:bodyPr/>
        <a:lstStyle/>
        <a:p>
          <a:endParaRPr lang="en-US"/>
        </a:p>
      </dgm:t>
    </dgm:pt>
    <dgm:pt modelId="{CE1B80CD-506B-48A1-826F-564640DF21F0}" type="pres">
      <dgm:prSet presAssocID="{0F079437-C691-4CC4-980D-C403A52E98C8}" presName="left_23_1" presStyleLbl="node1" presStyleIdx="3" presStyleCnt="5">
        <dgm:presLayoutVars>
          <dgm:bulletEnabled val="1"/>
        </dgm:presLayoutVars>
      </dgm:prSet>
      <dgm:spPr/>
      <dgm:t>
        <a:bodyPr/>
        <a:lstStyle/>
        <a:p>
          <a:endParaRPr lang="en-US"/>
        </a:p>
      </dgm:t>
    </dgm:pt>
    <dgm:pt modelId="{0095856B-8372-4EFF-AF27-02DC3CBFE4B5}" type="pres">
      <dgm:prSet presAssocID="{0F079437-C691-4CC4-980D-C403A52E98C8}" presName="left_23_2" presStyleLbl="node1" presStyleIdx="4" presStyleCnt="5">
        <dgm:presLayoutVars>
          <dgm:bulletEnabled val="1"/>
        </dgm:presLayoutVars>
      </dgm:prSet>
      <dgm:spPr/>
      <dgm:t>
        <a:bodyPr/>
        <a:lstStyle/>
        <a:p>
          <a:endParaRPr lang="en-US"/>
        </a:p>
      </dgm:t>
    </dgm:pt>
  </dgm:ptLst>
  <dgm:cxnLst>
    <dgm:cxn modelId="{BA74901C-D3B2-4BB3-A2D8-DBDF7DB2FA58}" type="presOf" srcId="{9EA2B277-EBFF-4B0A-AAB3-CD34189AFC5D}" destId="{D3A5A288-6E73-44D7-914A-1021BAF95B56}" srcOrd="0" destOrd="0" presId="urn:microsoft.com/office/officeart/2005/8/layout/balance1"/>
    <dgm:cxn modelId="{130118CB-2C69-4266-B0B0-EAEA75A442A3}" type="presOf" srcId="{F102BD0C-EF7E-4869-BEAD-748FDD8FAEA5}" destId="{6366473D-0739-417D-A530-821308EA5AAE}" srcOrd="0" destOrd="0" presId="urn:microsoft.com/office/officeart/2005/8/layout/balance1"/>
    <dgm:cxn modelId="{5C02188E-B444-4C10-9077-275A4CA9E3E7}" type="presOf" srcId="{40F347BB-E1C5-44CE-BBD3-A1A7A410208F}" destId="{0095856B-8372-4EFF-AF27-02DC3CBFE4B5}" srcOrd="0" destOrd="0" presId="urn:microsoft.com/office/officeart/2005/8/layout/balance1"/>
    <dgm:cxn modelId="{94381519-071B-41E7-8A14-674C622FBEF5}" type="presOf" srcId="{68CE7AA0-5975-4B18-B286-CFF40BA3414C}" destId="{AAB73B31-FB1A-4B42-B9C4-C08D4CBC6B7C}" srcOrd="0" destOrd="0" presId="urn:microsoft.com/office/officeart/2005/8/layout/balance1"/>
    <dgm:cxn modelId="{6B73AA6C-9772-41F6-B612-068D20FC288F}" type="presOf" srcId="{0F079437-C691-4CC4-980D-C403A52E98C8}" destId="{460F3CC5-3C12-4AD3-B0DF-68819D588C30}" srcOrd="0" destOrd="0" presId="urn:microsoft.com/office/officeart/2005/8/layout/balance1"/>
    <dgm:cxn modelId="{CB64EF03-841F-4634-BF1A-71F9191F073F}" srcId="{0F079437-C691-4CC4-980D-C403A52E98C8}" destId="{F102BD0C-EF7E-4869-BEAD-748FDD8FAEA5}" srcOrd="0" destOrd="0" parTransId="{BA07111F-B42E-4075-90CE-82BFB61FC44E}" sibTransId="{04990A1B-3730-4266-9AEB-31F56D43B96B}"/>
    <dgm:cxn modelId="{1213C084-2E8E-4D77-93CA-91563F3B6A62}" type="presOf" srcId="{E0CDA144-73E6-40E7-ACD0-20DAD7626F6D}" destId="{CE1B80CD-506B-48A1-826F-564640DF21F0}" srcOrd="0" destOrd="0" presId="urn:microsoft.com/office/officeart/2005/8/layout/balance1"/>
    <dgm:cxn modelId="{C92D8125-2768-4AB8-BB9F-1102CA6BF721}" srcId="{F102BD0C-EF7E-4869-BEAD-748FDD8FAEA5}" destId="{E0CDA144-73E6-40E7-ACD0-20DAD7626F6D}" srcOrd="0" destOrd="0" parTransId="{4E70E137-6C21-4E1F-A1CA-DFBC0E62706E}" sibTransId="{B845E878-F522-499F-A692-8E70B8062B8C}"/>
    <dgm:cxn modelId="{D2BA83F0-0420-4494-BA6F-110314CA35E8}" srcId="{F1600197-9EFC-4D48-B46B-DA051A5535BC}" destId="{68CE7AA0-5975-4B18-B286-CFF40BA3414C}" srcOrd="1" destOrd="0" parTransId="{5F4430A6-64DE-430F-8686-86C6EE6345E2}" sibTransId="{05679AD6-F665-401A-8FED-13EF6405AD64}"/>
    <dgm:cxn modelId="{7DC9AEC0-33D2-46B9-BDEB-4729789F1628}" srcId="{0F079437-C691-4CC4-980D-C403A52E98C8}" destId="{F1600197-9EFC-4D48-B46B-DA051A5535BC}" srcOrd="1" destOrd="0" parTransId="{DCFDECE0-33A1-48F4-BE20-45BC767A5827}" sibTransId="{C282516F-BC9A-4C7C-AF52-325AD8A7F9F4}"/>
    <dgm:cxn modelId="{6CF5FCA5-4AA8-4C35-83FD-4A1DE845CA7A}" srcId="{F1600197-9EFC-4D48-B46B-DA051A5535BC}" destId="{9EA2B277-EBFF-4B0A-AAB3-CD34189AFC5D}" srcOrd="0" destOrd="0" parTransId="{297A556F-7DF5-4527-A0E6-7B3C145CEBE6}" sibTransId="{277FBBBD-6DCD-4F12-8E5E-23CCC42BAF6D}"/>
    <dgm:cxn modelId="{5A86F71C-5EB6-40FA-B90A-EFED69537F00}" type="presOf" srcId="{2D609581-1C3A-40B2-A9CB-A018835A0DA9}" destId="{E294D433-9833-4BB9-A996-6C12DE085930}" srcOrd="0" destOrd="0" presId="urn:microsoft.com/office/officeart/2005/8/layout/balance1"/>
    <dgm:cxn modelId="{DBC5EF94-8533-47DB-800A-0A149643775D}" srcId="{F1600197-9EFC-4D48-B46B-DA051A5535BC}" destId="{2D609581-1C3A-40B2-A9CB-A018835A0DA9}" srcOrd="2" destOrd="0" parTransId="{370DBBBE-AA77-46AF-8DF7-EE5F93FC1045}" sibTransId="{54D93B8E-9063-4534-8C6F-4B27D2E83E07}"/>
    <dgm:cxn modelId="{A512AE58-E091-4636-879B-A2E6F8792627}" srcId="{F102BD0C-EF7E-4869-BEAD-748FDD8FAEA5}" destId="{40F347BB-E1C5-44CE-BBD3-A1A7A410208F}" srcOrd="1" destOrd="0" parTransId="{05CB6249-7DF4-439F-8159-832FD78B571E}" sibTransId="{21944082-5A2F-4021-8F31-0208970B0851}"/>
    <dgm:cxn modelId="{9C9FD686-CBC1-4832-83FC-0AC974A159D3}" type="presOf" srcId="{F1600197-9EFC-4D48-B46B-DA051A5535BC}" destId="{FEF0CC23-F1E8-4CC3-9FAF-2B925F021458}" srcOrd="0" destOrd="0" presId="urn:microsoft.com/office/officeart/2005/8/layout/balance1"/>
    <dgm:cxn modelId="{3F738845-16DE-41BC-86ED-CC7A56CF3545}" type="presParOf" srcId="{460F3CC5-3C12-4AD3-B0DF-68819D588C30}" destId="{7A427E1B-4740-41EA-A2D1-4F8E2C8CFA00}" srcOrd="0" destOrd="0" presId="urn:microsoft.com/office/officeart/2005/8/layout/balance1"/>
    <dgm:cxn modelId="{5BE42906-02C2-4A63-BD7A-40468D365E87}" type="presParOf" srcId="{460F3CC5-3C12-4AD3-B0DF-68819D588C30}" destId="{53BC71AF-D082-426B-8476-A3480042296A}" srcOrd="1" destOrd="0" presId="urn:microsoft.com/office/officeart/2005/8/layout/balance1"/>
    <dgm:cxn modelId="{14AD8586-68FE-445E-B228-56E41CE4B3B2}" type="presParOf" srcId="{53BC71AF-D082-426B-8476-A3480042296A}" destId="{6366473D-0739-417D-A530-821308EA5AAE}" srcOrd="0" destOrd="0" presId="urn:microsoft.com/office/officeart/2005/8/layout/balance1"/>
    <dgm:cxn modelId="{0048ADAA-9B97-4172-8A59-0CFA8B8E8804}" type="presParOf" srcId="{53BC71AF-D082-426B-8476-A3480042296A}" destId="{FEF0CC23-F1E8-4CC3-9FAF-2B925F021458}" srcOrd="1" destOrd="0" presId="urn:microsoft.com/office/officeart/2005/8/layout/balance1"/>
    <dgm:cxn modelId="{A874BE10-1EDA-47BE-A974-104A014AA2AF}" type="presParOf" srcId="{460F3CC5-3C12-4AD3-B0DF-68819D588C30}" destId="{FD54D710-7248-4E17-9952-1B84053EFB5B}" srcOrd="2" destOrd="0" presId="urn:microsoft.com/office/officeart/2005/8/layout/balance1"/>
    <dgm:cxn modelId="{EED492E1-B92B-41F9-B8E4-AE5E6CF33D5B}" type="presParOf" srcId="{FD54D710-7248-4E17-9952-1B84053EFB5B}" destId="{8B0B1A61-81CE-4184-83FF-F54F467B726E}" srcOrd="0" destOrd="0" presId="urn:microsoft.com/office/officeart/2005/8/layout/balance1"/>
    <dgm:cxn modelId="{144F422D-117B-4B58-9A9A-58F6294A49B2}" type="presParOf" srcId="{FD54D710-7248-4E17-9952-1B84053EFB5B}" destId="{57660C30-035E-406B-83A8-AEA9010AE6A0}" srcOrd="1" destOrd="0" presId="urn:microsoft.com/office/officeart/2005/8/layout/balance1"/>
    <dgm:cxn modelId="{0CA3BEB8-76DC-40E7-BABC-9FBFAEE18E71}" type="presParOf" srcId="{FD54D710-7248-4E17-9952-1B84053EFB5B}" destId="{03DA0F27-1BE5-4645-B910-790C472F6B4C}" srcOrd="2" destOrd="0" presId="urn:microsoft.com/office/officeart/2005/8/layout/balance1"/>
    <dgm:cxn modelId="{5707F5F7-46E8-45E6-A545-33513687638E}" type="presParOf" srcId="{FD54D710-7248-4E17-9952-1B84053EFB5B}" destId="{D3A5A288-6E73-44D7-914A-1021BAF95B56}" srcOrd="3" destOrd="0" presId="urn:microsoft.com/office/officeart/2005/8/layout/balance1"/>
    <dgm:cxn modelId="{A20616A1-704E-48D6-84C4-0E898DCA0ABD}" type="presParOf" srcId="{FD54D710-7248-4E17-9952-1B84053EFB5B}" destId="{AAB73B31-FB1A-4B42-B9C4-C08D4CBC6B7C}" srcOrd="4" destOrd="0" presId="urn:microsoft.com/office/officeart/2005/8/layout/balance1"/>
    <dgm:cxn modelId="{1F66104F-EB9E-4118-B400-1709F4D7B0E6}" type="presParOf" srcId="{FD54D710-7248-4E17-9952-1B84053EFB5B}" destId="{E294D433-9833-4BB9-A996-6C12DE085930}" srcOrd="5" destOrd="0" presId="urn:microsoft.com/office/officeart/2005/8/layout/balance1"/>
    <dgm:cxn modelId="{BE0C4213-0F75-451C-AD32-FFC6F20A50B3}" type="presParOf" srcId="{FD54D710-7248-4E17-9952-1B84053EFB5B}" destId="{CE1B80CD-506B-48A1-826F-564640DF21F0}" srcOrd="6" destOrd="0" presId="urn:microsoft.com/office/officeart/2005/8/layout/balance1"/>
    <dgm:cxn modelId="{A79D86B3-063A-4763-A68A-108E82285280}" type="presParOf" srcId="{FD54D710-7248-4E17-9952-1B84053EFB5B}" destId="{0095856B-8372-4EFF-AF27-02DC3CBFE4B5}"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84EF13-2042-4B7D-8A50-AAF47F7E6AF5}">
      <dsp:nvSpPr>
        <dsp:cNvPr id="0" name=""/>
        <dsp:cNvSpPr/>
      </dsp:nvSpPr>
      <dsp:spPr>
        <a:xfrm>
          <a:off x="3017519" y="474"/>
          <a:ext cx="4526280" cy="1850119"/>
        </a:xfrm>
        <a:prstGeom prst="rightArrow">
          <a:avLst>
            <a:gd name="adj1" fmla="val 75000"/>
            <a:gd name="adj2" fmla="val 50000"/>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Due dates are institution specific.</a:t>
          </a:r>
          <a:endParaRPr lang="en-US" sz="1800" kern="1200" dirty="0"/>
        </a:p>
        <a:p>
          <a:pPr marL="171450" lvl="1" indent="-171450" algn="l" defTabSz="800100">
            <a:lnSpc>
              <a:spcPct val="90000"/>
            </a:lnSpc>
            <a:spcBef>
              <a:spcPct val="0"/>
            </a:spcBef>
            <a:spcAft>
              <a:spcPct val="15000"/>
            </a:spcAft>
            <a:buChar char="••"/>
          </a:pPr>
          <a:r>
            <a:rPr lang="en-US" sz="1800" kern="1200" dirty="0" smtClean="0"/>
            <a:t>I suggest doing this application as you complete application to the college.  </a:t>
          </a:r>
          <a:endParaRPr lang="en-US" sz="1800" kern="1200" dirty="0"/>
        </a:p>
        <a:p>
          <a:pPr marL="171450" lvl="1" indent="-171450" algn="l" defTabSz="800100">
            <a:lnSpc>
              <a:spcPct val="90000"/>
            </a:lnSpc>
            <a:spcBef>
              <a:spcPct val="0"/>
            </a:spcBef>
            <a:spcAft>
              <a:spcPct val="15000"/>
            </a:spcAft>
            <a:buChar char="••"/>
          </a:pPr>
          <a:r>
            <a:rPr lang="en-US" sz="1800" kern="1200" dirty="0" smtClean="0"/>
            <a:t>Check the ACT scholarship deadline for your institution.  (MSU-December)</a:t>
          </a:r>
          <a:endParaRPr lang="en-US" sz="1800" kern="1200" dirty="0"/>
        </a:p>
      </dsp:txBody>
      <dsp:txXfrm>
        <a:off x="3017519" y="231739"/>
        <a:ext cx="3832485" cy="1387589"/>
      </dsp:txXfrm>
    </dsp:sp>
    <dsp:sp modelId="{197A4992-9549-4B5C-AFBA-C73487C4FEB4}">
      <dsp:nvSpPr>
        <dsp:cNvPr id="0" name=""/>
        <dsp:cNvSpPr/>
      </dsp:nvSpPr>
      <dsp:spPr>
        <a:xfrm>
          <a:off x="0" y="474"/>
          <a:ext cx="3017520" cy="185011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Institutional Scholarships</a:t>
          </a:r>
          <a:endParaRPr lang="en-US" sz="3700" kern="1200" dirty="0"/>
        </a:p>
      </dsp:txBody>
      <dsp:txXfrm>
        <a:off x="90315" y="90789"/>
        <a:ext cx="2836890" cy="1669489"/>
      </dsp:txXfrm>
    </dsp:sp>
    <dsp:sp modelId="{C7C1DDCB-A887-458B-8348-3D41D217A57E}">
      <dsp:nvSpPr>
        <dsp:cNvPr id="0" name=""/>
        <dsp:cNvSpPr/>
      </dsp:nvSpPr>
      <dsp:spPr>
        <a:xfrm>
          <a:off x="3017519" y="2035605"/>
          <a:ext cx="4526280" cy="1850119"/>
        </a:xfrm>
        <a:prstGeom prst="rightArrow">
          <a:avLst>
            <a:gd name="adj1" fmla="val 75000"/>
            <a:gd name="adj2" fmla="val 50000"/>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Eminence Area Scholarships.</a:t>
          </a:r>
          <a:endParaRPr lang="en-US" sz="1800" kern="1200" dirty="0"/>
        </a:p>
        <a:p>
          <a:pPr marL="171450" lvl="1" indent="-171450" algn="l" defTabSz="800100">
            <a:lnSpc>
              <a:spcPct val="90000"/>
            </a:lnSpc>
            <a:spcBef>
              <a:spcPct val="0"/>
            </a:spcBef>
            <a:spcAft>
              <a:spcPct val="15000"/>
            </a:spcAft>
            <a:buChar char="••"/>
          </a:pPr>
          <a:r>
            <a:rPr lang="en-US" sz="1800" kern="1200" dirty="0" smtClean="0"/>
            <a:t>Come available after January.</a:t>
          </a:r>
          <a:endParaRPr lang="en-US" sz="1800" kern="1200" dirty="0"/>
        </a:p>
        <a:p>
          <a:pPr marL="171450" lvl="1" indent="-171450" algn="l" defTabSz="800100">
            <a:lnSpc>
              <a:spcPct val="90000"/>
            </a:lnSpc>
            <a:spcBef>
              <a:spcPct val="0"/>
            </a:spcBef>
            <a:spcAft>
              <a:spcPct val="15000"/>
            </a:spcAft>
            <a:buChar char="••"/>
          </a:pPr>
          <a:r>
            <a:rPr lang="en-US" sz="1800" kern="1200" dirty="0" smtClean="0"/>
            <a:t>Apply, apply, apply!</a:t>
          </a:r>
          <a:endParaRPr lang="en-US" sz="1800" kern="1200" dirty="0"/>
        </a:p>
      </dsp:txBody>
      <dsp:txXfrm>
        <a:off x="3017519" y="2266870"/>
        <a:ext cx="3832485" cy="1387589"/>
      </dsp:txXfrm>
    </dsp:sp>
    <dsp:sp modelId="{A31E30E9-8850-4743-941F-CA25B4CE294E}">
      <dsp:nvSpPr>
        <dsp:cNvPr id="0" name=""/>
        <dsp:cNvSpPr/>
      </dsp:nvSpPr>
      <dsp:spPr>
        <a:xfrm>
          <a:off x="0" y="2035605"/>
          <a:ext cx="3017520" cy="185011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Local Scholarships</a:t>
          </a:r>
          <a:endParaRPr lang="en-US" sz="3700" kern="1200" dirty="0"/>
        </a:p>
      </dsp:txBody>
      <dsp:txXfrm>
        <a:off x="90315" y="2125920"/>
        <a:ext cx="2836890" cy="1669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076FBB-F6A6-4197-8F1B-266D7842462B}">
      <dsp:nvSpPr>
        <dsp:cNvPr id="0" name=""/>
        <dsp:cNvSpPr/>
      </dsp:nvSpPr>
      <dsp:spPr>
        <a:xfrm>
          <a:off x="1277252" y="2818"/>
          <a:ext cx="2217464" cy="110873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Fall </a:t>
          </a:r>
          <a:r>
            <a:rPr lang="en-US" sz="2200" kern="1200" dirty="0" smtClean="0"/>
            <a:t>2014</a:t>
          </a:r>
          <a:endParaRPr lang="en-US" sz="2200" kern="1200" dirty="0" smtClean="0"/>
        </a:p>
        <a:p>
          <a:pPr lvl="0" algn="ctr" defTabSz="977900">
            <a:lnSpc>
              <a:spcPct val="90000"/>
            </a:lnSpc>
            <a:spcBef>
              <a:spcPct val="0"/>
            </a:spcBef>
            <a:spcAft>
              <a:spcPct val="35000"/>
            </a:spcAft>
          </a:pPr>
          <a:r>
            <a:rPr lang="en-US" sz="2000" kern="1200" dirty="0" smtClean="0"/>
            <a:t>Academic Year </a:t>
          </a:r>
          <a:r>
            <a:rPr lang="en-US" sz="2000" kern="1200" dirty="0" smtClean="0"/>
            <a:t>2014-2015</a:t>
          </a:r>
          <a:endParaRPr lang="en-US" sz="2000" kern="1200" dirty="0"/>
        </a:p>
      </dsp:txBody>
      <dsp:txXfrm>
        <a:off x="1309726" y="35292"/>
        <a:ext cx="2152516" cy="1043784"/>
      </dsp:txXfrm>
    </dsp:sp>
    <dsp:sp modelId="{F887BF25-63D1-4409-9C23-4133C933C566}">
      <dsp:nvSpPr>
        <dsp:cNvPr id="0" name=""/>
        <dsp:cNvSpPr/>
      </dsp:nvSpPr>
      <dsp:spPr>
        <a:xfrm>
          <a:off x="1498998" y="1111550"/>
          <a:ext cx="221746" cy="831549"/>
        </a:xfrm>
        <a:custGeom>
          <a:avLst/>
          <a:gdLst/>
          <a:ahLst/>
          <a:cxnLst/>
          <a:rect l="0" t="0" r="0" b="0"/>
          <a:pathLst>
            <a:path>
              <a:moveTo>
                <a:pt x="0" y="0"/>
              </a:moveTo>
              <a:lnTo>
                <a:pt x="0" y="831549"/>
              </a:lnTo>
              <a:lnTo>
                <a:pt x="221746" y="831549"/>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E7DC34-E4FC-45CB-A98F-16DD0492F736}">
      <dsp:nvSpPr>
        <dsp:cNvPr id="0" name=""/>
        <dsp:cNvSpPr/>
      </dsp:nvSpPr>
      <dsp:spPr>
        <a:xfrm>
          <a:off x="1720745" y="1388733"/>
          <a:ext cx="1773971" cy="1108732"/>
        </a:xfrm>
        <a:prstGeom prst="roundRect">
          <a:avLst>
            <a:gd name="adj" fmla="val 10000"/>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Complete FAFSA with </a:t>
          </a:r>
          <a:r>
            <a:rPr lang="en-US" sz="1800" kern="1200" dirty="0" smtClean="0"/>
            <a:t>2013 </a:t>
          </a:r>
          <a:r>
            <a:rPr lang="en-US" sz="1800" kern="1200" dirty="0" smtClean="0"/>
            <a:t>tax information, January </a:t>
          </a:r>
          <a:r>
            <a:rPr lang="en-US" sz="1800" kern="1200" dirty="0" smtClean="0"/>
            <a:t>2014</a:t>
          </a:r>
          <a:endParaRPr lang="en-US" sz="1800" kern="1200" dirty="0"/>
        </a:p>
      </dsp:txBody>
      <dsp:txXfrm>
        <a:off x="1753219" y="1421207"/>
        <a:ext cx="1709023" cy="1043784"/>
      </dsp:txXfrm>
    </dsp:sp>
    <dsp:sp modelId="{EC313F4B-8471-4FEB-8994-0259E29FB509}">
      <dsp:nvSpPr>
        <dsp:cNvPr id="0" name=""/>
        <dsp:cNvSpPr/>
      </dsp:nvSpPr>
      <dsp:spPr>
        <a:xfrm>
          <a:off x="1498998" y="1111550"/>
          <a:ext cx="221746" cy="2217464"/>
        </a:xfrm>
        <a:custGeom>
          <a:avLst/>
          <a:gdLst/>
          <a:ahLst/>
          <a:cxnLst/>
          <a:rect l="0" t="0" r="0" b="0"/>
          <a:pathLst>
            <a:path>
              <a:moveTo>
                <a:pt x="0" y="0"/>
              </a:moveTo>
              <a:lnTo>
                <a:pt x="0" y="2217464"/>
              </a:lnTo>
              <a:lnTo>
                <a:pt x="221746" y="2217464"/>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37FE3C-785F-4D54-BFC7-394A82DC09E9}">
      <dsp:nvSpPr>
        <dsp:cNvPr id="0" name=""/>
        <dsp:cNvSpPr/>
      </dsp:nvSpPr>
      <dsp:spPr>
        <a:xfrm>
          <a:off x="1720745" y="2774649"/>
          <a:ext cx="1773971" cy="1108732"/>
        </a:xfrm>
        <a:prstGeom prst="roundRect">
          <a:avLst>
            <a:gd name="adj" fmla="val 10000"/>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Verification Paperwork</a:t>
          </a:r>
          <a:endParaRPr lang="en-US" sz="1800" kern="1200" dirty="0"/>
        </a:p>
      </dsp:txBody>
      <dsp:txXfrm>
        <a:off x="1753219" y="2807123"/>
        <a:ext cx="1709023" cy="1043784"/>
      </dsp:txXfrm>
    </dsp:sp>
    <dsp:sp modelId="{1F04C974-3F78-4294-958F-F9C0C6BA7584}">
      <dsp:nvSpPr>
        <dsp:cNvPr id="0" name=""/>
        <dsp:cNvSpPr/>
      </dsp:nvSpPr>
      <dsp:spPr>
        <a:xfrm>
          <a:off x="4049083" y="2818"/>
          <a:ext cx="2217464" cy="110873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Summer </a:t>
          </a:r>
          <a:r>
            <a:rPr lang="en-US" sz="3600" kern="1200" dirty="0" smtClean="0"/>
            <a:t>2014</a:t>
          </a:r>
          <a:endParaRPr lang="en-US" sz="3600" kern="1200" dirty="0" smtClean="0"/>
        </a:p>
      </dsp:txBody>
      <dsp:txXfrm>
        <a:off x="4081557" y="35292"/>
        <a:ext cx="2152516" cy="1043784"/>
      </dsp:txXfrm>
    </dsp:sp>
    <dsp:sp modelId="{5668EB47-EB96-4F97-8211-584893EAE82B}">
      <dsp:nvSpPr>
        <dsp:cNvPr id="0" name=""/>
        <dsp:cNvSpPr/>
      </dsp:nvSpPr>
      <dsp:spPr>
        <a:xfrm>
          <a:off x="4270829" y="1111550"/>
          <a:ext cx="221746" cy="831549"/>
        </a:xfrm>
        <a:custGeom>
          <a:avLst/>
          <a:gdLst/>
          <a:ahLst/>
          <a:cxnLst/>
          <a:rect l="0" t="0" r="0" b="0"/>
          <a:pathLst>
            <a:path>
              <a:moveTo>
                <a:pt x="0" y="0"/>
              </a:moveTo>
              <a:lnTo>
                <a:pt x="0" y="831549"/>
              </a:lnTo>
              <a:lnTo>
                <a:pt x="221746" y="831549"/>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4A02EA-3FB3-434D-BF37-5C18127CEC1E}">
      <dsp:nvSpPr>
        <dsp:cNvPr id="0" name=""/>
        <dsp:cNvSpPr/>
      </dsp:nvSpPr>
      <dsp:spPr>
        <a:xfrm>
          <a:off x="4492576" y="1388733"/>
          <a:ext cx="1773971" cy="1108732"/>
        </a:xfrm>
        <a:prstGeom prst="roundRect">
          <a:avLst>
            <a:gd name="adj" fmla="val 10000"/>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Check your institution’s academic year</a:t>
          </a:r>
          <a:endParaRPr lang="en-US" sz="1800" kern="1200" dirty="0"/>
        </a:p>
      </dsp:txBody>
      <dsp:txXfrm>
        <a:off x="4525050" y="1421207"/>
        <a:ext cx="1709023" cy="1043784"/>
      </dsp:txXfrm>
    </dsp:sp>
    <dsp:sp modelId="{F826364D-5099-425C-ABD9-EAC807A438DF}">
      <dsp:nvSpPr>
        <dsp:cNvPr id="0" name=""/>
        <dsp:cNvSpPr/>
      </dsp:nvSpPr>
      <dsp:spPr>
        <a:xfrm>
          <a:off x="4270829" y="1111550"/>
          <a:ext cx="221746" cy="2217464"/>
        </a:xfrm>
        <a:custGeom>
          <a:avLst/>
          <a:gdLst/>
          <a:ahLst/>
          <a:cxnLst/>
          <a:rect l="0" t="0" r="0" b="0"/>
          <a:pathLst>
            <a:path>
              <a:moveTo>
                <a:pt x="0" y="0"/>
              </a:moveTo>
              <a:lnTo>
                <a:pt x="0" y="2217464"/>
              </a:lnTo>
              <a:lnTo>
                <a:pt x="221746" y="2217464"/>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BA2234-8474-400C-9610-764F218C7287}">
      <dsp:nvSpPr>
        <dsp:cNvPr id="0" name=""/>
        <dsp:cNvSpPr/>
      </dsp:nvSpPr>
      <dsp:spPr>
        <a:xfrm>
          <a:off x="4492576" y="2774649"/>
          <a:ext cx="1773971" cy="1108732"/>
        </a:xfrm>
        <a:prstGeom prst="roundRect">
          <a:avLst>
            <a:gd name="adj" fmla="val 10000"/>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t" anchorCtr="0">
          <a:noAutofit/>
        </a:bodyPr>
        <a:lstStyle/>
        <a:p>
          <a:pPr lvl="0" algn="l" defTabSz="622300">
            <a:lnSpc>
              <a:spcPct val="90000"/>
            </a:lnSpc>
            <a:spcBef>
              <a:spcPct val="0"/>
            </a:spcBef>
            <a:spcAft>
              <a:spcPct val="35000"/>
            </a:spcAft>
          </a:pPr>
          <a:endParaRPr lang="en-US" sz="1400" kern="1200" dirty="0"/>
        </a:p>
        <a:p>
          <a:pPr marL="114300" lvl="1" indent="-114300" algn="l" defTabSz="622300">
            <a:lnSpc>
              <a:spcPct val="90000"/>
            </a:lnSpc>
            <a:spcBef>
              <a:spcPct val="0"/>
            </a:spcBef>
            <a:spcAft>
              <a:spcPct val="15000"/>
            </a:spcAft>
            <a:buChar char="••"/>
          </a:pPr>
          <a:r>
            <a:rPr lang="en-US" sz="1400" kern="1200" dirty="0" smtClean="0"/>
            <a:t>Summer, Fall, Spring (</a:t>
          </a:r>
          <a:r>
            <a:rPr lang="en-US" sz="1400" kern="1200" dirty="0" smtClean="0"/>
            <a:t>2013 </a:t>
          </a:r>
          <a:r>
            <a:rPr lang="en-US" sz="1400" kern="1200" dirty="0" smtClean="0"/>
            <a:t>FAFSA)</a:t>
          </a:r>
          <a:endParaRPr lang="en-US" sz="1400" kern="1200" dirty="0"/>
        </a:p>
        <a:p>
          <a:pPr marL="114300" lvl="1" indent="-114300" algn="l" defTabSz="622300">
            <a:lnSpc>
              <a:spcPct val="90000"/>
            </a:lnSpc>
            <a:spcBef>
              <a:spcPct val="0"/>
            </a:spcBef>
            <a:spcAft>
              <a:spcPct val="15000"/>
            </a:spcAft>
            <a:buChar char="••"/>
          </a:pPr>
          <a:r>
            <a:rPr lang="en-US" sz="1400" kern="1200" dirty="0" smtClean="0"/>
            <a:t>Fall, Spring, Summer ( </a:t>
          </a:r>
          <a:r>
            <a:rPr lang="en-US" sz="1400" kern="1200" dirty="0" smtClean="0"/>
            <a:t>2014 </a:t>
          </a:r>
          <a:r>
            <a:rPr lang="en-US" sz="1400" kern="1200" dirty="0" smtClean="0"/>
            <a:t>FAFSA)</a:t>
          </a:r>
          <a:endParaRPr lang="en-US" sz="1400" kern="1200" dirty="0"/>
        </a:p>
      </dsp:txBody>
      <dsp:txXfrm>
        <a:off x="4525050" y="2807123"/>
        <a:ext cx="1709023" cy="10437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6473D-0739-417D-A530-821308EA5AAE}">
      <dsp:nvSpPr>
        <dsp:cNvPr id="0" name=""/>
        <dsp:cNvSpPr/>
      </dsp:nvSpPr>
      <dsp:spPr>
        <a:xfrm>
          <a:off x="2061972" y="0"/>
          <a:ext cx="1399032" cy="777240"/>
        </a:xfrm>
        <a:prstGeom prst="roundRect">
          <a:avLst>
            <a:gd name="adj" fmla="val 10000"/>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12 credit hours</a:t>
          </a:r>
          <a:endParaRPr lang="en-US" sz="1500" kern="1200" dirty="0"/>
        </a:p>
      </dsp:txBody>
      <dsp:txXfrm>
        <a:off x="2084737" y="22765"/>
        <a:ext cx="1353502" cy="731710"/>
      </dsp:txXfrm>
    </dsp:sp>
    <dsp:sp modelId="{FEF0CC23-F1E8-4CC3-9FAF-2B925F021458}">
      <dsp:nvSpPr>
        <dsp:cNvPr id="0" name=""/>
        <dsp:cNvSpPr/>
      </dsp:nvSpPr>
      <dsp:spPr>
        <a:xfrm>
          <a:off x="4082796" y="0"/>
          <a:ext cx="1399032" cy="777240"/>
        </a:xfrm>
        <a:prstGeom prst="roundRect">
          <a:avLst>
            <a:gd name="adj" fmla="val 10000"/>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36-48 hours spent on classes</a:t>
          </a:r>
          <a:endParaRPr lang="en-US" sz="1500" kern="1200" dirty="0"/>
        </a:p>
      </dsp:txBody>
      <dsp:txXfrm>
        <a:off x="4105561" y="22765"/>
        <a:ext cx="1353502" cy="731710"/>
      </dsp:txXfrm>
    </dsp:sp>
    <dsp:sp modelId="{57660C30-035E-406B-83A8-AEA9010AE6A0}">
      <dsp:nvSpPr>
        <dsp:cNvPr id="0" name=""/>
        <dsp:cNvSpPr/>
      </dsp:nvSpPr>
      <dsp:spPr>
        <a:xfrm>
          <a:off x="3480435" y="3303270"/>
          <a:ext cx="582930" cy="582930"/>
        </a:xfrm>
        <a:prstGeom prst="triangle">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DA0F27-1BE5-4645-B910-790C472F6B4C}">
      <dsp:nvSpPr>
        <dsp:cNvPr id="0" name=""/>
        <dsp:cNvSpPr/>
      </dsp:nvSpPr>
      <dsp:spPr>
        <a:xfrm rot="240000">
          <a:off x="2022575" y="3053477"/>
          <a:ext cx="3498648" cy="244649"/>
        </a:xfrm>
        <a:prstGeom prst="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A5A288-6E73-44D7-914A-1021BAF95B56}">
      <dsp:nvSpPr>
        <dsp:cNvPr id="0" name=""/>
        <dsp:cNvSpPr/>
      </dsp:nvSpPr>
      <dsp:spPr>
        <a:xfrm rot="240000">
          <a:off x="4123210" y="2441794"/>
          <a:ext cx="1395927" cy="65035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6</a:t>
          </a:r>
          <a:endParaRPr lang="en-US" sz="2800" kern="1200" dirty="0"/>
        </a:p>
      </dsp:txBody>
      <dsp:txXfrm>
        <a:off x="4154958" y="2473542"/>
        <a:ext cx="1332431" cy="586863"/>
      </dsp:txXfrm>
    </dsp:sp>
    <dsp:sp modelId="{AAB73B31-FB1A-4B42-B9C4-C08D4CBC6B7C}">
      <dsp:nvSpPr>
        <dsp:cNvPr id="0" name=""/>
        <dsp:cNvSpPr/>
      </dsp:nvSpPr>
      <dsp:spPr>
        <a:xfrm rot="240000">
          <a:off x="4173730" y="1742278"/>
          <a:ext cx="1395927" cy="65035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7</a:t>
          </a:r>
          <a:endParaRPr lang="en-US" sz="2800" kern="1200" dirty="0"/>
        </a:p>
      </dsp:txBody>
      <dsp:txXfrm>
        <a:off x="4205478" y="1774026"/>
        <a:ext cx="1332431" cy="586863"/>
      </dsp:txXfrm>
    </dsp:sp>
    <dsp:sp modelId="{E294D433-9833-4BB9-A996-6C12DE085930}">
      <dsp:nvSpPr>
        <dsp:cNvPr id="0" name=""/>
        <dsp:cNvSpPr/>
      </dsp:nvSpPr>
      <dsp:spPr>
        <a:xfrm rot="240000">
          <a:off x="4224251" y="1058307"/>
          <a:ext cx="1395927" cy="65035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5</a:t>
          </a:r>
          <a:endParaRPr lang="en-US" sz="2800" kern="1200" dirty="0"/>
        </a:p>
      </dsp:txBody>
      <dsp:txXfrm>
        <a:off x="4255999" y="1090055"/>
        <a:ext cx="1332431" cy="586863"/>
      </dsp:txXfrm>
    </dsp:sp>
    <dsp:sp modelId="{CE1B80CD-506B-48A1-826F-564640DF21F0}">
      <dsp:nvSpPr>
        <dsp:cNvPr id="0" name=""/>
        <dsp:cNvSpPr/>
      </dsp:nvSpPr>
      <dsp:spPr>
        <a:xfrm rot="240000">
          <a:off x="2121817" y="2301891"/>
          <a:ext cx="1395927" cy="65035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3</a:t>
          </a:r>
          <a:endParaRPr lang="en-US" sz="2800" kern="1200" dirty="0"/>
        </a:p>
      </dsp:txBody>
      <dsp:txXfrm>
        <a:off x="2153565" y="2333639"/>
        <a:ext cx="1332431" cy="586863"/>
      </dsp:txXfrm>
    </dsp:sp>
    <dsp:sp modelId="{0095856B-8372-4EFF-AF27-02DC3CBFE4B5}">
      <dsp:nvSpPr>
        <dsp:cNvPr id="0" name=""/>
        <dsp:cNvSpPr/>
      </dsp:nvSpPr>
      <dsp:spPr>
        <a:xfrm rot="240000">
          <a:off x="2172337" y="1602375"/>
          <a:ext cx="1395927" cy="65035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3</a:t>
          </a:r>
          <a:endParaRPr lang="en-US" sz="2800" kern="1200" dirty="0"/>
        </a:p>
      </dsp:txBody>
      <dsp:txXfrm>
        <a:off x="2204085" y="1634123"/>
        <a:ext cx="1332431" cy="58686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B1CFED24-5049-4879-9F45-E8045F6D250B}" type="datetimeFigureOut">
              <a:rPr lang="en-US" smtClean="0"/>
              <a:pPr/>
              <a:t>10/11/2013</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03810FC5-9253-470D-A4D6-1489DE22E2D5}" type="slidenum">
              <a:rPr lang="en-US" smtClean="0"/>
              <a:pPr/>
              <a:t>‹#›</a:t>
            </a:fld>
            <a:endParaRPr lang="en-US"/>
          </a:p>
        </p:txBody>
      </p:sp>
    </p:spTree>
    <p:extLst>
      <p:ext uri="{BB962C8B-B14F-4D97-AF65-F5344CB8AC3E}">
        <p14:creationId xmlns:p14="http://schemas.microsoft.com/office/powerpoint/2010/main" val="2516304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5138"/>
          </a:xfrm>
          <a:prstGeom prst="rect">
            <a:avLst/>
          </a:prstGeom>
        </p:spPr>
        <p:txBody>
          <a:bodyPr vert="horz" lIns="91440" tIns="45720" rIns="91440" bIns="45720" rtlCol="0"/>
          <a:lstStyle>
            <a:lvl1pPr algn="r">
              <a:defRPr sz="1200"/>
            </a:lvl1pPr>
          </a:lstStyle>
          <a:p>
            <a:fld id="{DF67FFFB-25F2-4023-8DEB-C709247F23E8}" type="datetimeFigureOut">
              <a:rPr lang="en-US" smtClean="0"/>
              <a:pPr/>
              <a:t>10/11/2013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21188"/>
            <a:ext cx="5643563"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5138"/>
          </a:xfrm>
          <a:prstGeom prst="rect">
            <a:avLst/>
          </a:prstGeom>
        </p:spPr>
        <p:txBody>
          <a:bodyPr vert="horz" lIns="91440" tIns="45720" rIns="91440" bIns="45720" rtlCol="0" anchor="b"/>
          <a:lstStyle>
            <a:lvl1pPr algn="r">
              <a:defRPr sz="1200"/>
            </a:lvl1pPr>
          </a:lstStyle>
          <a:p>
            <a:fld id="{CD6BE2B4-41BD-4C58-8974-2088C1B2CF33}" type="slidenum">
              <a:rPr lang="en-US" smtClean="0"/>
              <a:pPr/>
              <a:t>‹#›</a:t>
            </a:fld>
            <a:endParaRPr lang="en-US"/>
          </a:p>
        </p:txBody>
      </p:sp>
    </p:spTree>
    <p:extLst>
      <p:ext uri="{BB962C8B-B14F-4D97-AF65-F5344CB8AC3E}">
        <p14:creationId xmlns:p14="http://schemas.microsoft.com/office/powerpoint/2010/main" val="3969365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Financial Hardship paperwork,</a:t>
            </a:r>
            <a:r>
              <a:rPr lang="en-US" baseline="0" dirty="0" smtClean="0"/>
              <a:t> must complete FAFSA to receive A+</a:t>
            </a:r>
            <a:endParaRPr lang="en-US" dirty="0"/>
          </a:p>
        </p:txBody>
      </p:sp>
      <p:sp>
        <p:nvSpPr>
          <p:cNvPr id="4" name="Slide Number Placeholder 3"/>
          <p:cNvSpPr>
            <a:spLocks noGrp="1"/>
          </p:cNvSpPr>
          <p:nvPr>
            <p:ph type="sldNum" sz="quarter" idx="10"/>
          </p:nvPr>
        </p:nvSpPr>
        <p:spPr/>
        <p:txBody>
          <a:bodyPr/>
          <a:lstStyle/>
          <a:p>
            <a:fld id="{CD6BE2B4-41BD-4C58-8974-2088C1B2CF33}" type="slidenum">
              <a:rPr lang="en-US" smtClean="0"/>
              <a:pPr/>
              <a:t>8</a:t>
            </a:fld>
            <a:endParaRPr lang="en-US"/>
          </a:p>
        </p:txBody>
      </p:sp>
    </p:spTree>
    <p:extLst>
      <p:ext uri="{BB962C8B-B14F-4D97-AF65-F5344CB8AC3E}">
        <p14:creationId xmlns:p14="http://schemas.microsoft.com/office/powerpoint/2010/main" val="187154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2E9A9-5CAA-4DB8-B883-171572EF7C90}"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2E9A9-5CAA-4DB8-B883-171572EF7C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2E9A9-5CAA-4DB8-B883-171572EF7C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2E9A9-5CAA-4DB8-B883-171572EF7C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2E9A9-5CAA-4DB8-B883-171572EF7C90}"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2E9A9-5CAA-4DB8-B883-171572EF7C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2E9A9-5CAA-4DB8-B883-171572EF7C90}"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2E9A9-5CAA-4DB8-B883-171572EF7C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2E9A9-5CAA-4DB8-B883-171572EF7C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2E9A9-5CAA-4DB8-B883-171572EF7C90}"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4753C-C1F0-4C34-9835-495F8A114A79}"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2E9A9-5CAA-4DB8-B883-171572EF7C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DD4753C-C1F0-4C34-9835-495F8A114A79}" type="datetimeFigureOut">
              <a:rPr lang="en-US" smtClean="0"/>
              <a:pPr/>
              <a:t>10/11/2013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242E9A9-5CAA-4DB8-B883-171572EF7C90}"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543800" cy="2743200"/>
          </a:xfrm>
        </p:spPr>
        <p:txBody>
          <a:bodyPr/>
          <a:lstStyle/>
          <a:p>
            <a:r>
              <a:rPr lang="en-US" dirty="0" smtClean="0"/>
              <a:t>Plans After High School?</a:t>
            </a:r>
            <a:endParaRPr lang="en-US" dirty="0"/>
          </a:p>
        </p:txBody>
      </p:sp>
      <p:sp>
        <p:nvSpPr>
          <p:cNvPr id="3" name="Subtitle 2"/>
          <p:cNvSpPr>
            <a:spLocks noGrp="1"/>
          </p:cNvSpPr>
          <p:nvPr>
            <p:ph type="subTitle" idx="1"/>
          </p:nvPr>
        </p:nvSpPr>
        <p:spPr/>
        <p:txBody>
          <a:bodyPr>
            <a:normAutofit/>
          </a:bodyPr>
          <a:lstStyle/>
          <a:p>
            <a:pPr algn="ctr"/>
            <a:r>
              <a:rPr lang="en-US" sz="4400" dirty="0" smtClean="0"/>
              <a:t>Where do I go from here?</a:t>
            </a:r>
            <a:endParaRPr lang="en-US" sz="4400" dirty="0"/>
          </a:p>
        </p:txBody>
      </p:sp>
      <p:sp>
        <p:nvSpPr>
          <p:cNvPr id="4" name="TextBox 3"/>
          <p:cNvSpPr txBox="1"/>
          <p:nvPr/>
        </p:nvSpPr>
        <p:spPr>
          <a:xfrm>
            <a:off x="3733800" y="3200400"/>
            <a:ext cx="4572000" cy="1569660"/>
          </a:xfrm>
          <a:prstGeom prst="rect">
            <a:avLst/>
          </a:prstGeom>
          <a:noFill/>
        </p:spPr>
        <p:txBody>
          <a:bodyPr wrap="square" rtlCol="0">
            <a:spAutoFit/>
          </a:bodyPr>
          <a:lstStyle/>
          <a:p>
            <a:r>
              <a:rPr lang="en-US" sz="2400" i="1" dirty="0" smtClean="0"/>
              <a:t>“Oh the places you’ll go, Today is your day! Your mountain is waiting so…get on your way!”</a:t>
            </a:r>
          </a:p>
          <a:p>
            <a:pPr algn="r"/>
            <a:r>
              <a:rPr lang="en-US" sz="2400" i="1" dirty="0" smtClean="0"/>
              <a:t>-Dr. Seuss</a:t>
            </a:r>
            <a:endParaRPr lang="en-US" sz="2400" i="1" dirty="0"/>
          </a:p>
        </p:txBody>
      </p:sp>
    </p:spTree>
    <p:extLst>
      <p:ext uri="{BB962C8B-B14F-4D97-AF65-F5344CB8AC3E}">
        <p14:creationId xmlns:p14="http://schemas.microsoft.com/office/powerpoint/2010/main" val="2601996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 Letter</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5436130"/>
              </p:ext>
            </p:extLst>
          </p:nvPr>
        </p:nvGraphicFramePr>
        <p:xfrm>
          <a:off x="762000" y="685800"/>
          <a:ext cx="7543800" cy="3942080"/>
        </p:xfrm>
        <a:graphic>
          <a:graphicData uri="http://schemas.openxmlformats.org/drawingml/2006/table">
            <a:tbl>
              <a:tblPr firstRow="1" bandRow="1">
                <a:tableStyleId>{5C22544A-7EE6-4342-B048-85BDC9FD1C3A}</a:tableStyleId>
              </a:tblPr>
              <a:tblGrid>
                <a:gridCol w="1508760"/>
                <a:gridCol w="1508760"/>
                <a:gridCol w="1508760"/>
                <a:gridCol w="1508760"/>
                <a:gridCol w="1508760"/>
              </a:tblGrid>
              <a:tr h="370840">
                <a:tc>
                  <a:txBody>
                    <a:bodyPr/>
                    <a:lstStyle/>
                    <a:p>
                      <a:endParaRPr lang="en-US" dirty="0"/>
                    </a:p>
                  </a:txBody>
                  <a:tcPr/>
                </a:tc>
                <a:tc>
                  <a:txBody>
                    <a:bodyPr/>
                    <a:lstStyle/>
                    <a:p>
                      <a:r>
                        <a:rPr lang="en-US" dirty="0" smtClean="0"/>
                        <a:t>Fall</a:t>
                      </a:r>
                      <a:endParaRPr lang="en-US" dirty="0"/>
                    </a:p>
                  </a:txBody>
                  <a:tcPr/>
                </a:tc>
                <a:tc>
                  <a:txBody>
                    <a:bodyPr/>
                    <a:lstStyle/>
                    <a:p>
                      <a:r>
                        <a:rPr lang="en-US" dirty="0" smtClean="0"/>
                        <a:t>Spring</a:t>
                      </a:r>
                      <a:endParaRPr lang="en-US" dirty="0"/>
                    </a:p>
                  </a:txBody>
                  <a:tcPr/>
                </a:tc>
                <a:tc>
                  <a:txBody>
                    <a:bodyPr/>
                    <a:lstStyle/>
                    <a:p>
                      <a:r>
                        <a:rPr lang="en-US" dirty="0" smtClean="0"/>
                        <a:t>Summer</a:t>
                      </a:r>
                      <a:endParaRPr lang="en-US" dirty="0"/>
                    </a:p>
                  </a:txBody>
                  <a:tcPr/>
                </a:tc>
                <a:tc>
                  <a:txBody>
                    <a:bodyPr/>
                    <a:lstStyle/>
                    <a:p>
                      <a:r>
                        <a:rPr lang="en-US" dirty="0" smtClean="0"/>
                        <a:t>Acc./Dec.</a:t>
                      </a:r>
                      <a:endParaRPr lang="en-US" dirty="0"/>
                    </a:p>
                  </a:txBody>
                  <a:tcPr/>
                </a:tc>
              </a:tr>
              <a:tr h="370840">
                <a:tc>
                  <a:txBody>
                    <a:bodyPr/>
                    <a:lstStyle/>
                    <a:p>
                      <a:r>
                        <a:rPr lang="en-US" dirty="0" smtClean="0"/>
                        <a:t>Institutional Scholarship</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$250</a:t>
                      </a:r>
                      <a:endParaRPr lang="en-US" dirty="0"/>
                    </a:p>
                  </a:txBody>
                  <a:tcPr/>
                </a:tc>
                <a:tc>
                  <a:txBody>
                    <a:bodyPr/>
                    <a:lstStyle/>
                    <a:p>
                      <a:r>
                        <a:rPr lang="en-US" dirty="0" smtClean="0"/>
                        <a:t>Accept _____</a:t>
                      </a:r>
                    </a:p>
                    <a:p>
                      <a:r>
                        <a:rPr lang="en-US" dirty="0" smtClean="0"/>
                        <a:t>Decline_____</a:t>
                      </a:r>
                      <a:endParaRPr lang="en-US" dirty="0"/>
                    </a:p>
                  </a:txBody>
                  <a:tcPr/>
                </a:tc>
              </a:tr>
              <a:tr h="370840">
                <a:tc>
                  <a:txBody>
                    <a:bodyPr/>
                    <a:lstStyle/>
                    <a:p>
                      <a:r>
                        <a:rPr lang="en-US" dirty="0" smtClean="0"/>
                        <a:t>FAFSA</a:t>
                      </a:r>
                      <a:endParaRPr lang="en-US" dirty="0"/>
                    </a:p>
                  </a:txBody>
                  <a:tcPr/>
                </a:tc>
                <a:tc>
                  <a:txBody>
                    <a:bodyPr/>
                    <a:lstStyle/>
                    <a:p>
                      <a:r>
                        <a:rPr lang="en-US" dirty="0" smtClean="0"/>
                        <a:t>$2775</a:t>
                      </a:r>
                      <a:endParaRPr lang="en-US" dirty="0"/>
                    </a:p>
                  </a:txBody>
                  <a:tcPr/>
                </a:tc>
                <a:tc>
                  <a:txBody>
                    <a:bodyPr/>
                    <a:lstStyle/>
                    <a:p>
                      <a:r>
                        <a:rPr lang="en-US" dirty="0" smtClean="0"/>
                        <a:t>$2775</a:t>
                      </a:r>
                      <a:endParaRPr lang="en-US" dirty="0"/>
                    </a:p>
                  </a:txBody>
                  <a:tcPr/>
                </a:tc>
                <a:tc>
                  <a:txBody>
                    <a:bodyPr/>
                    <a:lstStyle/>
                    <a:p>
                      <a:endParaRPr lang="en-US"/>
                    </a:p>
                  </a:txBody>
                  <a:tcPr/>
                </a:tc>
                <a:tc>
                  <a:txBody>
                    <a:bodyPr/>
                    <a:lstStyle/>
                    <a:p>
                      <a:r>
                        <a:rPr lang="en-US" dirty="0" smtClean="0"/>
                        <a:t>Accept_____</a:t>
                      </a:r>
                    </a:p>
                    <a:p>
                      <a:r>
                        <a:rPr lang="en-US" dirty="0" smtClean="0"/>
                        <a:t>Decline_____</a:t>
                      </a:r>
                      <a:endParaRPr lang="en-US" dirty="0"/>
                    </a:p>
                  </a:txBody>
                  <a:tcPr/>
                </a:tc>
              </a:tr>
              <a:tr h="370840">
                <a:tc>
                  <a:txBody>
                    <a:bodyPr/>
                    <a:lstStyle/>
                    <a:p>
                      <a:r>
                        <a:rPr lang="en-US" dirty="0" smtClean="0"/>
                        <a:t>Work Study</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$500</a:t>
                      </a:r>
                      <a:endParaRPr lang="en-US" dirty="0"/>
                    </a:p>
                  </a:txBody>
                  <a:tcPr/>
                </a:tc>
                <a:tc>
                  <a:txBody>
                    <a:bodyPr/>
                    <a:lstStyle/>
                    <a:p>
                      <a:r>
                        <a:rPr lang="en-US" dirty="0" smtClean="0"/>
                        <a:t>Accept_____</a:t>
                      </a:r>
                    </a:p>
                    <a:p>
                      <a:r>
                        <a:rPr lang="en-US" dirty="0" smtClean="0"/>
                        <a:t>Decline_____</a:t>
                      </a:r>
                      <a:endParaRPr lang="en-US" dirty="0"/>
                    </a:p>
                  </a:txBody>
                  <a:tcPr/>
                </a:tc>
              </a:tr>
              <a:tr h="370840">
                <a:tc>
                  <a:txBody>
                    <a:bodyPr/>
                    <a:lstStyle/>
                    <a:p>
                      <a:r>
                        <a:rPr lang="en-US" dirty="0" smtClean="0"/>
                        <a:t>Subsidized Loan</a:t>
                      </a:r>
                      <a:endParaRPr lang="en-US" dirty="0"/>
                    </a:p>
                  </a:txBody>
                  <a:tcPr/>
                </a:tc>
                <a:tc>
                  <a:txBody>
                    <a:bodyPr/>
                    <a:lstStyle/>
                    <a:p>
                      <a:r>
                        <a:rPr lang="en-US" dirty="0" smtClean="0"/>
                        <a:t>$2800</a:t>
                      </a:r>
                      <a:endParaRPr lang="en-US" dirty="0"/>
                    </a:p>
                  </a:txBody>
                  <a:tcPr/>
                </a:tc>
                <a:tc>
                  <a:txBody>
                    <a:bodyPr/>
                    <a:lstStyle/>
                    <a:p>
                      <a:r>
                        <a:rPr lang="en-US" dirty="0" smtClean="0"/>
                        <a:t>$2800</a:t>
                      </a:r>
                      <a:endParaRPr lang="en-US" dirty="0"/>
                    </a:p>
                  </a:txBody>
                  <a:tcPr/>
                </a:tc>
                <a:tc>
                  <a:txBody>
                    <a:bodyPr/>
                    <a:lstStyle/>
                    <a:p>
                      <a:endParaRPr lang="en-US" dirty="0"/>
                    </a:p>
                  </a:txBody>
                  <a:tcPr/>
                </a:tc>
                <a:tc>
                  <a:txBody>
                    <a:bodyPr/>
                    <a:lstStyle/>
                    <a:p>
                      <a:r>
                        <a:rPr lang="en-US" dirty="0" smtClean="0"/>
                        <a:t>Accept_____</a:t>
                      </a:r>
                    </a:p>
                    <a:p>
                      <a:r>
                        <a:rPr lang="en-US" dirty="0" smtClean="0"/>
                        <a:t>Decline_____</a:t>
                      </a:r>
                      <a:endParaRPr lang="en-US" dirty="0"/>
                    </a:p>
                  </a:txBody>
                  <a:tcPr/>
                </a:tc>
              </a:tr>
              <a:tr h="370840">
                <a:tc>
                  <a:txBody>
                    <a:bodyPr/>
                    <a:lstStyle/>
                    <a:p>
                      <a:r>
                        <a:rPr lang="en-US" dirty="0" smtClean="0"/>
                        <a:t>Unsubsidized Loan</a:t>
                      </a:r>
                      <a:endParaRPr lang="en-US" dirty="0"/>
                    </a:p>
                  </a:txBody>
                  <a:tcPr/>
                </a:tc>
                <a:tc>
                  <a:txBody>
                    <a:bodyPr/>
                    <a:lstStyle/>
                    <a:p>
                      <a:r>
                        <a:rPr lang="en-US" dirty="0" smtClean="0"/>
                        <a:t>$1400</a:t>
                      </a:r>
                      <a:endParaRPr lang="en-US" dirty="0"/>
                    </a:p>
                  </a:txBody>
                  <a:tcPr/>
                </a:tc>
                <a:tc>
                  <a:txBody>
                    <a:bodyPr/>
                    <a:lstStyle/>
                    <a:p>
                      <a:r>
                        <a:rPr lang="en-US" dirty="0" smtClean="0"/>
                        <a:t>$1400</a:t>
                      </a:r>
                      <a:endParaRPr lang="en-US" dirty="0"/>
                    </a:p>
                  </a:txBody>
                  <a:tcPr/>
                </a:tc>
                <a:tc>
                  <a:txBody>
                    <a:bodyPr/>
                    <a:lstStyle/>
                    <a:p>
                      <a:endParaRPr lang="en-US" dirty="0"/>
                    </a:p>
                  </a:txBody>
                  <a:tcPr/>
                </a:tc>
                <a:tc>
                  <a:txBody>
                    <a:bodyPr/>
                    <a:lstStyle/>
                    <a:p>
                      <a:r>
                        <a:rPr lang="en-US" dirty="0" smtClean="0"/>
                        <a:t>Accept_____</a:t>
                      </a:r>
                    </a:p>
                    <a:p>
                      <a:r>
                        <a:rPr lang="en-US" dirty="0" smtClean="0"/>
                        <a:t>Decline_____</a:t>
                      </a:r>
                      <a:endParaRPr lang="en-US" dirty="0"/>
                    </a:p>
                  </a:txBody>
                  <a:tcPr/>
                </a:tc>
              </a:tr>
              <a:tr h="370840">
                <a:tc>
                  <a:txBody>
                    <a:bodyPr/>
                    <a:lstStyle/>
                    <a:p>
                      <a:r>
                        <a:rPr lang="en-US" dirty="0" smtClean="0"/>
                        <a:t>Total Award $</a:t>
                      </a:r>
                      <a:endParaRPr lang="en-US" dirty="0"/>
                    </a:p>
                  </a:txBody>
                  <a:tcPr/>
                </a:tc>
                <a:tc>
                  <a:txBody>
                    <a:bodyPr/>
                    <a:lstStyle/>
                    <a:p>
                      <a:r>
                        <a:rPr lang="en-US" dirty="0" smtClean="0"/>
                        <a:t>$8275</a:t>
                      </a:r>
                      <a:endParaRPr lang="en-US" dirty="0"/>
                    </a:p>
                  </a:txBody>
                  <a:tcPr/>
                </a:tc>
                <a:tc>
                  <a:txBody>
                    <a:bodyPr/>
                    <a:lstStyle/>
                    <a:p>
                      <a:r>
                        <a:rPr lang="en-US" dirty="0" smtClean="0"/>
                        <a:t>$8275</a:t>
                      </a:r>
                      <a:endParaRPr lang="en-US" dirty="0"/>
                    </a:p>
                  </a:txBody>
                  <a:tcPr/>
                </a:tc>
                <a:tc>
                  <a:txBody>
                    <a:bodyPr/>
                    <a:lstStyle/>
                    <a:p>
                      <a:r>
                        <a:rPr lang="en-US" dirty="0" smtClean="0"/>
                        <a:t>$750</a:t>
                      </a:r>
                      <a:endParaRPr lang="en-US" dirty="0"/>
                    </a:p>
                  </a:txBody>
                  <a:tcPr/>
                </a:tc>
                <a:tc>
                  <a:txBody>
                    <a:bodyPr/>
                    <a:lstStyle/>
                    <a:p>
                      <a:endParaRPr lang="en-US" dirty="0"/>
                    </a:p>
                  </a:txBody>
                  <a:tcPr/>
                </a:tc>
              </a:tr>
            </a:tbl>
          </a:graphicData>
        </a:graphic>
      </p:graphicFrame>
      <p:sp>
        <p:nvSpPr>
          <p:cNvPr id="10" name="Freeform 9"/>
          <p:cNvSpPr/>
          <p:nvPr/>
        </p:nvSpPr>
        <p:spPr>
          <a:xfrm>
            <a:off x="7744691" y="1136073"/>
            <a:ext cx="207818" cy="237511"/>
          </a:xfrm>
          <a:custGeom>
            <a:avLst/>
            <a:gdLst>
              <a:gd name="connsiteX0" fmla="*/ 0 w 207818"/>
              <a:gd name="connsiteY0" fmla="*/ 152400 h 237511"/>
              <a:gd name="connsiteX1" fmla="*/ 55418 w 207818"/>
              <a:gd name="connsiteY1" fmla="*/ 221672 h 237511"/>
              <a:gd name="connsiteX2" fmla="*/ 96982 w 207818"/>
              <a:gd name="connsiteY2" fmla="*/ 235527 h 237511"/>
              <a:gd name="connsiteX3" fmla="*/ 110836 w 207818"/>
              <a:gd name="connsiteY3" fmla="*/ 193963 h 237511"/>
              <a:gd name="connsiteX4" fmla="*/ 138545 w 207818"/>
              <a:gd name="connsiteY4" fmla="*/ 152400 h 237511"/>
              <a:gd name="connsiteX5" fmla="*/ 152400 w 207818"/>
              <a:gd name="connsiteY5" fmla="*/ 110836 h 237511"/>
              <a:gd name="connsiteX6" fmla="*/ 180109 w 207818"/>
              <a:gd name="connsiteY6" fmla="*/ 69272 h 237511"/>
              <a:gd name="connsiteX7" fmla="*/ 193964 w 207818"/>
              <a:gd name="connsiteY7" fmla="*/ 27709 h 237511"/>
              <a:gd name="connsiteX8" fmla="*/ 207818 w 207818"/>
              <a:gd name="connsiteY8" fmla="*/ 0 h 237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818" h="237511">
                <a:moveTo>
                  <a:pt x="0" y="152400"/>
                </a:moveTo>
                <a:cubicBezTo>
                  <a:pt x="18473" y="175491"/>
                  <a:pt x="32966" y="202428"/>
                  <a:pt x="55418" y="221672"/>
                </a:cubicBezTo>
                <a:cubicBezTo>
                  <a:pt x="66506" y="231176"/>
                  <a:pt x="83920" y="242058"/>
                  <a:pt x="96982" y="235527"/>
                </a:cubicBezTo>
                <a:cubicBezTo>
                  <a:pt x="110044" y="228996"/>
                  <a:pt x="104305" y="207025"/>
                  <a:pt x="110836" y="193963"/>
                </a:cubicBezTo>
                <a:cubicBezTo>
                  <a:pt x="118282" y="179070"/>
                  <a:pt x="131098" y="167293"/>
                  <a:pt x="138545" y="152400"/>
                </a:cubicBezTo>
                <a:cubicBezTo>
                  <a:pt x="145076" y="139338"/>
                  <a:pt x="145869" y="123898"/>
                  <a:pt x="152400" y="110836"/>
                </a:cubicBezTo>
                <a:cubicBezTo>
                  <a:pt x="159847" y="95943"/>
                  <a:pt x="172662" y="84165"/>
                  <a:pt x="180109" y="69272"/>
                </a:cubicBezTo>
                <a:cubicBezTo>
                  <a:pt x="186640" y="56210"/>
                  <a:pt x="188540" y="41268"/>
                  <a:pt x="193964" y="27709"/>
                </a:cubicBezTo>
                <a:cubicBezTo>
                  <a:pt x="197799" y="18121"/>
                  <a:pt x="203200" y="9236"/>
                  <a:pt x="20781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7716982" y="1759527"/>
            <a:ext cx="249382" cy="235528"/>
          </a:xfrm>
          <a:custGeom>
            <a:avLst/>
            <a:gdLst>
              <a:gd name="connsiteX0" fmla="*/ 0 w 249382"/>
              <a:gd name="connsiteY0" fmla="*/ 96982 h 235528"/>
              <a:gd name="connsiteX1" fmla="*/ 27709 w 249382"/>
              <a:gd name="connsiteY1" fmla="*/ 166255 h 235528"/>
              <a:gd name="connsiteX2" fmla="*/ 41563 w 249382"/>
              <a:gd name="connsiteY2" fmla="*/ 207818 h 235528"/>
              <a:gd name="connsiteX3" fmla="*/ 69273 w 249382"/>
              <a:gd name="connsiteY3" fmla="*/ 235528 h 235528"/>
              <a:gd name="connsiteX4" fmla="*/ 124691 w 249382"/>
              <a:gd name="connsiteY4" fmla="*/ 166255 h 235528"/>
              <a:gd name="connsiteX5" fmla="*/ 180109 w 249382"/>
              <a:gd name="connsiteY5" fmla="*/ 69273 h 235528"/>
              <a:gd name="connsiteX6" fmla="*/ 221673 w 249382"/>
              <a:gd name="connsiteY6" fmla="*/ 27709 h 235528"/>
              <a:gd name="connsiteX7" fmla="*/ 249382 w 249382"/>
              <a:gd name="connsiteY7" fmla="*/ 0 h 2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382" h="235528">
                <a:moveTo>
                  <a:pt x="0" y="96982"/>
                </a:moveTo>
                <a:cubicBezTo>
                  <a:pt x="9236" y="120073"/>
                  <a:pt x="18977" y="142969"/>
                  <a:pt x="27709" y="166255"/>
                </a:cubicBezTo>
                <a:cubicBezTo>
                  <a:pt x="32837" y="179929"/>
                  <a:pt x="34049" y="195295"/>
                  <a:pt x="41563" y="207818"/>
                </a:cubicBezTo>
                <a:cubicBezTo>
                  <a:pt x="48284" y="219019"/>
                  <a:pt x="60036" y="226291"/>
                  <a:pt x="69273" y="235528"/>
                </a:cubicBezTo>
                <a:cubicBezTo>
                  <a:pt x="99614" y="205186"/>
                  <a:pt x="101389" y="207033"/>
                  <a:pt x="124691" y="166255"/>
                </a:cubicBezTo>
                <a:cubicBezTo>
                  <a:pt x="149329" y="123139"/>
                  <a:pt x="149424" y="106095"/>
                  <a:pt x="180109" y="69273"/>
                </a:cubicBezTo>
                <a:cubicBezTo>
                  <a:pt x="192652" y="54221"/>
                  <a:pt x="207818" y="41564"/>
                  <a:pt x="221673" y="27709"/>
                </a:cubicBezTo>
                <a:lnTo>
                  <a:pt x="249382"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7758545" y="2410691"/>
            <a:ext cx="235528" cy="249382"/>
          </a:xfrm>
          <a:custGeom>
            <a:avLst/>
            <a:gdLst>
              <a:gd name="connsiteX0" fmla="*/ 0 w 235528"/>
              <a:gd name="connsiteY0" fmla="*/ 96982 h 249382"/>
              <a:gd name="connsiteX1" fmla="*/ 69273 w 235528"/>
              <a:gd name="connsiteY1" fmla="*/ 207818 h 249382"/>
              <a:gd name="connsiteX2" fmla="*/ 96982 w 235528"/>
              <a:gd name="connsiteY2" fmla="*/ 249382 h 249382"/>
              <a:gd name="connsiteX3" fmla="*/ 124691 w 235528"/>
              <a:gd name="connsiteY3" fmla="*/ 207818 h 249382"/>
              <a:gd name="connsiteX4" fmla="*/ 180110 w 235528"/>
              <a:gd name="connsiteY4" fmla="*/ 96982 h 249382"/>
              <a:gd name="connsiteX5" fmla="*/ 193964 w 235528"/>
              <a:gd name="connsiteY5" fmla="*/ 55418 h 249382"/>
              <a:gd name="connsiteX6" fmla="*/ 235528 w 235528"/>
              <a:gd name="connsiteY6" fmla="*/ 0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528" h="249382">
                <a:moveTo>
                  <a:pt x="0" y="96982"/>
                </a:moveTo>
                <a:cubicBezTo>
                  <a:pt x="23091" y="133927"/>
                  <a:pt x="45882" y="171062"/>
                  <a:pt x="69273" y="207818"/>
                </a:cubicBezTo>
                <a:cubicBezTo>
                  <a:pt x="78213" y="221866"/>
                  <a:pt x="96982" y="249382"/>
                  <a:pt x="96982" y="249382"/>
                </a:cubicBezTo>
                <a:cubicBezTo>
                  <a:pt x="106218" y="235527"/>
                  <a:pt x="117928" y="223034"/>
                  <a:pt x="124691" y="207818"/>
                </a:cubicBezTo>
                <a:cubicBezTo>
                  <a:pt x="175634" y="93197"/>
                  <a:pt x="123203" y="153887"/>
                  <a:pt x="180110" y="96982"/>
                </a:cubicBezTo>
                <a:cubicBezTo>
                  <a:pt x="184728" y="83127"/>
                  <a:pt x="187433" y="68480"/>
                  <a:pt x="193964" y="55418"/>
                </a:cubicBezTo>
                <a:cubicBezTo>
                  <a:pt x="209631" y="24084"/>
                  <a:pt x="216043" y="19484"/>
                  <a:pt x="23552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9822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Types</a:t>
            </a:r>
            <a:endParaRPr lang="en-US" dirty="0"/>
          </a:p>
        </p:txBody>
      </p:sp>
      <p:sp>
        <p:nvSpPr>
          <p:cNvPr id="3" name="Content Placeholder 2"/>
          <p:cNvSpPr>
            <a:spLocks noGrp="1"/>
          </p:cNvSpPr>
          <p:nvPr>
            <p:ph idx="1"/>
          </p:nvPr>
        </p:nvSpPr>
        <p:spPr/>
        <p:txBody>
          <a:bodyPr/>
          <a:lstStyle/>
          <a:p>
            <a:r>
              <a:rPr lang="en-US" b="1" dirty="0"/>
              <a:t>Subsidized loans </a:t>
            </a:r>
            <a:r>
              <a:rPr lang="en-US" dirty="0"/>
              <a:t>are awarded on the basis of financial need. You won't be charged any interest before you begin repaying the loan because the federal government subsidizes the interest during this time. </a:t>
            </a:r>
          </a:p>
          <a:p>
            <a:r>
              <a:rPr lang="en-US" b="1" dirty="0"/>
              <a:t>Unsubsidized loans </a:t>
            </a:r>
            <a:r>
              <a:rPr lang="en-US" dirty="0"/>
              <a:t>charge interest from the time the money is first disbursed until it is paid in full. The interest is capitalized, meaning that you pay interest on any interest that has already accrued. One way to minimize how much interest accrues is to pay the interest as it accumulates. </a:t>
            </a:r>
          </a:p>
          <a:p>
            <a:endParaRPr lang="en-US" dirty="0"/>
          </a:p>
        </p:txBody>
      </p:sp>
    </p:spTree>
    <p:extLst>
      <p:ext uri="{BB962C8B-B14F-4D97-AF65-F5344CB8AC3E}">
        <p14:creationId xmlns:p14="http://schemas.microsoft.com/office/powerpoint/2010/main" val="558369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NEW BFF</a:t>
            </a:r>
            <a:endParaRPr lang="en-US" dirty="0"/>
          </a:p>
        </p:txBody>
      </p:sp>
      <p:sp>
        <p:nvSpPr>
          <p:cNvPr id="3" name="Content Placeholder 2"/>
          <p:cNvSpPr>
            <a:spLocks noGrp="1"/>
          </p:cNvSpPr>
          <p:nvPr>
            <p:ph idx="1"/>
          </p:nvPr>
        </p:nvSpPr>
        <p:spPr/>
        <p:txBody>
          <a:bodyPr>
            <a:normAutofit/>
          </a:bodyPr>
          <a:lstStyle/>
          <a:p>
            <a:r>
              <a:rPr lang="en-US" sz="6000" dirty="0" smtClean="0"/>
              <a:t>Know everyone by name in the Financial Aid Office!</a:t>
            </a:r>
            <a:endParaRPr lang="en-US" sz="6000" dirty="0"/>
          </a:p>
        </p:txBody>
      </p:sp>
    </p:spTree>
    <p:extLst>
      <p:ext uri="{BB962C8B-B14F-4D97-AF65-F5344CB8AC3E}">
        <p14:creationId xmlns:p14="http://schemas.microsoft.com/office/powerpoint/2010/main" val="405887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US" dirty="0"/>
          </a:p>
        </p:txBody>
      </p:sp>
      <p:sp>
        <p:nvSpPr>
          <p:cNvPr id="3" name="Content Placeholder 2"/>
          <p:cNvSpPr>
            <a:spLocks noGrp="1"/>
          </p:cNvSpPr>
          <p:nvPr>
            <p:ph idx="1"/>
          </p:nvPr>
        </p:nvSpPr>
        <p:spPr/>
        <p:txBody>
          <a:bodyPr/>
          <a:lstStyle/>
          <a:p>
            <a:r>
              <a:rPr lang="en-US" dirty="0" smtClean="0"/>
              <a:t>Books are generally cheaper ANYWHERE but the bookstore.</a:t>
            </a:r>
          </a:p>
          <a:p>
            <a:r>
              <a:rPr lang="en-US" dirty="0" smtClean="0"/>
              <a:t>However, your FAFSA money can be used at the book store.</a:t>
            </a:r>
          </a:p>
          <a:p>
            <a:r>
              <a:rPr lang="en-US" dirty="0" smtClean="0"/>
              <a:t>You will receive unused FAFSA money back from the college…however, it will be after the semester starts.  </a:t>
            </a:r>
            <a:endParaRPr lang="en-US" dirty="0"/>
          </a:p>
        </p:txBody>
      </p:sp>
    </p:spTree>
    <p:extLst>
      <p:ext uri="{BB962C8B-B14F-4D97-AF65-F5344CB8AC3E}">
        <p14:creationId xmlns:p14="http://schemas.microsoft.com/office/powerpoint/2010/main" val="4054733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Time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9686547"/>
              </p:ext>
            </p:extLst>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028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FERPA</a:t>
            </a:r>
            <a:endParaRPr lang="en-US" dirty="0"/>
          </a:p>
        </p:txBody>
      </p:sp>
      <p:sp>
        <p:nvSpPr>
          <p:cNvPr id="3" name="Content Placeholder 2"/>
          <p:cNvSpPr>
            <a:spLocks noGrp="1"/>
          </p:cNvSpPr>
          <p:nvPr>
            <p:ph idx="1"/>
          </p:nvPr>
        </p:nvSpPr>
        <p:spPr/>
        <p:txBody>
          <a:bodyPr/>
          <a:lstStyle/>
          <a:p>
            <a:r>
              <a:rPr lang="en-US" dirty="0" smtClean="0"/>
              <a:t>Once our students become “College Students” under FERPA the college can’t tell us anything about the students academic standing.</a:t>
            </a:r>
          </a:p>
          <a:p>
            <a:pPr marL="0" indent="0">
              <a:buNone/>
            </a:pPr>
            <a:endParaRPr lang="en-US" dirty="0"/>
          </a:p>
        </p:txBody>
      </p:sp>
    </p:spTree>
    <p:extLst>
      <p:ext uri="{BB962C8B-B14F-4D97-AF65-F5344CB8AC3E}">
        <p14:creationId xmlns:p14="http://schemas.microsoft.com/office/powerpoint/2010/main" val="3557516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 word……</a:t>
            </a:r>
            <a:endParaRPr lang="en-US" dirty="0"/>
          </a:p>
        </p:txBody>
      </p:sp>
      <p:sp>
        <p:nvSpPr>
          <p:cNvPr id="3" name="Content Placeholder 2"/>
          <p:cNvSpPr>
            <a:spLocks noGrp="1"/>
          </p:cNvSpPr>
          <p:nvPr>
            <p:ph idx="1"/>
          </p:nvPr>
        </p:nvSpPr>
        <p:spPr/>
        <p:txBody>
          <a:bodyPr>
            <a:normAutofit/>
          </a:bodyPr>
          <a:lstStyle/>
          <a:p>
            <a:r>
              <a:rPr lang="en-US" sz="6000" dirty="0" smtClean="0"/>
              <a:t>COMMUNICATION</a:t>
            </a:r>
            <a:endParaRPr lang="en-US" sz="6000" dirty="0"/>
          </a:p>
        </p:txBody>
      </p:sp>
    </p:spTree>
    <p:extLst>
      <p:ext uri="{BB962C8B-B14F-4D97-AF65-F5344CB8AC3E}">
        <p14:creationId xmlns:p14="http://schemas.microsoft.com/office/powerpoint/2010/main" val="3790119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Program 101</a:t>
            </a:r>
            <a:endParaRPr lang="en-US" dirty="0"/>
          </a:p>
        </p:txBody>
      </p:sp>
      <p:sp>
        <p:nvSpPr>
          <p:cNvPr id="3" name="Content Placeholder 2"/>
          <p:cNvSpPr>
            <a:spLocks noGrp="1"/>
          </p:cNvSpPr>
          <p:nvPr>
            <p:ph idx="1"/>
          </p:nvPr>
        </p:nvSpPr>
        <p:spPr>
          <a:xfrm>
            <a:off x="762000" y="685800"/>
            <a:ext cx="7543800" cy="4267200"/>
          </a:xfrm>
        </p:spPr>
        <p:txBody>
          <a:bodyPr>
            <a:normAutofit/>
          </a:bodyPr>
          <a:lstStyle/>
          <a:p>
            <a:r>
              <a:rPr lang="en-US" dirty="0" smtClean="0"/>
              <a:t>U.S. Citizen</a:t>
            </a:r>
          </a:p>
          <a:p>
            <a:r>
              <a:rPr lang="en-US" dirty="0" smtClean="0"/>
              <a:t>Sign A+ Contract</a:t>
            </a:r>
          </a:p>
          <a:p>
            <a:r>
              <a:rPr lang="en-US" dirty="0" smtClean="0"/>
              <a:t>Attend and A+ school for 3 years in H.S.</a:t>
            </a:r>
          </a:p>
          <a:p>
            <a:r>
              <a:rPr lang="en-US" dirty="0" smtClean="0"/>
              <a:t>95% attendance</a:t>
            </a:r>
          </a:p>
          <a:p>
            <a:r>
              <a:rPr lang="en-US" dirty="0" smtClean="0"/>
              <a:t>50 hours of tutoring</a:t>
            </a:r>
          </a:p>
          <a:p>
            <a:r>
              <a:rPr lang="en-US" dirty="0" smtClean="0"/>
              <a:t>2.5 GPA</a:t>
            </a:r>
          </a:p>
          <a:p>
            <a:r>
              <a:rPr lang="en-US" dirty="0" smtClean="0"/>
              <a:t>Good Citizenship</a:t>
            </a:r>
          </a:p>
          <a:p>
            <a:r>
              <a:rPr lang="en-US" dirty="0" smtClean="0"/>
              <a:t>Beginning with the graduating class of 2015, obtain a proficient or advanced </a:t>
            </a:r>
            <a:r>
              <a:rPr lang="en-US" dirty="0"/>
              <a:t>s</a:t>
            </a:r>
            <a:r>
              <a:rPr lang="en-US" dirty="0" smtClean="0"/>
              <a:t>core on Algebra I EOC</a:t>
            </a:r>
            <a:endParaRPr lang="en-US" dirty="0"/>
          </a:p>
        </p:txBody>
      </p:sp>
    </p:spTree>
    <p:extLst>
      <p:ext uri="{BB962C8B-B14F-4D97-AF65-F5344CB8AC3E}">
        <p14:creationId xmlns:p14="http://schemas.microsoft.com/office/powerpoint/2010/main" val="359770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First…</a:t>
            </a:r>
            <a:endParaRPr lang="en-US" dirty="0"/>
          </a:p>
        </p:txBody>
      </p:sp>
      <p:sp>
        <p:nvSpPr>
          <p:cNvPr id="3" name="Content Placeholder 2"/>
          <p:cNvSpPr>
            <a:spLocks noGrp="1"/>
          </p:cNvSpPr>
          <p:nvPr>
            <p:ph idx="1"/>
          </p:nvPr>
        </p:nvSpPr>
        <p:spPr/>
        <p:txBody>
          <a:bodyPr/>
          <a:lstStyle/>
          <a:p>
            <a:pPr marL="0" indent="0">
              <a:buNone/>
            </a:pPr>
            <a:r>
              <a:rPr lang="en-US" sz="5400" b="1" dirty="0" smtClean="0"/>
              <a:t>Start deciding between</a:t>
            </a:r>
          </a:p>
          <a:p>
            <a:r>
              <a:rPr lang="en-US" dirty="0" smtClean="0"/>
              <a:t>The work force</a:t>
            </a:r>
          </a:p>
          <a:p>
            <a:r>
              <a:rPr lang="en-US" dirty="0" smtClean="0"/>
              <a:t>Branch of the Service (Time to use A+ changes with this option)</a:t>
            </a:r>
          </a:p>
          <a:p>
            <a:r>
              <a:rPr lang="en-US" dirty="0" smtClean="0"/>
              <a:t>2 year Community College (A+)</a:t>
            </a:r>
          </a:p>
          <a:p>
            <a:r>
              <a:rPr lang="en-US" dirty="0" smtClean="0"/>
              <a:t>2 year Technical College (A+)</a:t>
            </a:r>
          </a:p>
          <a:p>
            <a:r>
              <a:rPr lang="en-US" dirty="0" smtClean="0"/>
              <a:t>4 year University</a:t>
            </a:r>
            <a:endParaRPr lang="en-US" dirty="0"/>
          </a:p>
        </p:txBody>
      </p:sp>
    </p:spTree>
    <p:extLst>
      <p:ext uri="{BB962C8B-B14F-4D97-AF65-F5344CB8AC3E}">
        <p14:creationId xmlns:p14="http://schemas.microsoft.com/office/powerpoint/2010/main" val="1953460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Applications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4400" dirty="0" smtClean="0"/>
              <a:t>Apply early, apply often</a:t>
            </a:r>
          </a:p>
          <a:p>
            <a:r>
              <a:rPr lang="en-US" sz="3600" dirty="0" smtClean="0"/>
              <a:t>Every application=application fee ($15-$50)</a:t>
            </a:r>
          </a:p>
          <a:p>
            <a:r>
              <a:rPr lang="en-US" sz="3600" dirty="0" smtClean="0"/>
              <a:t>Office computers to aid in this process</a:t>
            </a:r>
          </a:p>
          <a:p>
            <a:r>
              <a:rPr lang="en-US" sz="3600" dirty="0" smtClean="0"/>
              <a:t>Open Enrollment vs. Competitive Enrollment</a:t>
            </a:r>
          </a:p>
          <a:p>
            <a:endParaRPr lang="en-US" sz="3600" dirty="0" smtClean="0"/>
          </a:p>
          <a:p>
            <a:pPr marL="0" indent="0">
              <a:buNone/>
            </a:pPr>
            <a:endParaRPr lang="en-US" sz="3600" dirty="0"/>
          </a:p>
          <a:p>
            <a:r>
              <a:rPr lang="en-US" sz="3600" dirty="0" smtClean="0"/>
              <a:t>Acceptance Letter-To my office!</a:t>
            </a:r>
          </a:p>
        </p:txBody>
      </p:sp>
    </p:spTree>
    <p:extLst>
      <p:ext uri="{BB962C8B-B14F-4D97-AF65-F5344CB8AC3E}">
        <p14:creationId xmlns:p14="http://schemas.microsoft.com/office/powerpoint/2010/main" val="840947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793597"/>
              </p:ext>
            </p:extLst>
          </p:nvPr>
        </p:nvGraphicFramePr>
        <p:xfrm>
          <a:off x="2133600" y="1676400"/>
          <a:ext cx="5029200" cy="2595880"/>
        </p:xfrm>
        <a:graphic>
          <a:graphicData uri="http://schemas.openxmlformats.org/drawingml/2006/table">
            <a:tbl>
              <a:tblPr firstRow="1" bandRow="1">
                <a:tableStyleId>{5C22544A-7EE6-4342-B048-85BDC9FD1C3A}</a:tableStyleId>
              </a:tblPr>
              <a:tblGrid>
                <a:gridCol w="2514600"/>
                <a:gridCol w="2514600"/>
              </a:tblGrid>
              <a:tr h="370840">
                <a:tc>
                  <a:txBody>
                    <a:bodyPr/>
                    <a:lstStyle/>
                    <a:p>
                      <a:r>
                        <a:rPr lang="en-US" dirty="0" smtClean="0"/>
                        <a:t>Test Date</a:t>
                      </a:r>
                      <a:endParaRPr lang="en-US" dirty="0"/>
                    </a:p>
                  </a:txBody>
                  <a:tcPr/>
                </a:tc>
                <a:tc>
                  <a:txBody>
                    <a:bodyPr/>
                    <a:lstStyle/>
                    <a:p>
                      <a:r>
                        <a:rPr lang="en-US" dirty="0" smtClean="0"/>
                        <a:t>Registration Deadline</a:t>
                      </a:r>
                      <a:endParaRPr lang="en-US" dirty="0"/>
                    </a:p>
                  </a:txBody>
                  <a:tcPr/>
                </a:tc>
              </a:tr>
              <a:tr h="370840">
                <a:tc>
                  <a:txBody>
                    <a:bodyPr/>
                    <a:lstStyle/>
                    <a:p>
                      <a:r>
                        <a:rPr lang="en-US" dirty="0" smtClean="0"/>
                        <a:t>September 21, 2013</a:t>
                      </a:r>
                      <a:endParaRPr lang="en-US" dirty="0"/>
                    </a:p>
                  </a:txBody>
                  <a:tcPr/>
                </a:tc>
                <a:tc>
                  <a:txBody>
                    <a:bodyPr/>
                    <a:lstStyle/>
                    <a:p>
                      <a:r>
                        <a:rPr lang="en-US" dirty="0" smtClean="0"/>
                        <a:t>August 23.</a:t>
                      </a:r>
                      <a:r>
                        <a:rPr lang="en-US" baseline="0" dirty="0" smtClean="0"/>
                        <a:t> 2013</a:t>
                      </a:r>
                      <a:endParaRPr lang="en-US" dirty="0"/>
                    </a:p>
                  </a:txBody>
                  <a:tcPr/>
                </a:tc>
              </a:tr>
              <a:tr h="370840">
                <a:tc>
                  <a:txBody>
                    <a:bodyPr/>
                    <a:lstStyle/>
                    <a:p>
                      <a:r>
                        <a:rPr lang="en-US" dirty="0" smtClean="0"/>
                        <a:t>October 26, 2013</a:t>
                      </a:r>
                      <a:endParaRPr lang="en-US" dirty="0"/>
                    </a:p>
                  </a:txBody>
                  <a:tcPr/>
                </a:tc>
                <a:tc>
                  <a:txBody>
                    <a:bodyPr/>
                    <a:lstStyle/>
                    <a:p>
                      <a:r>
                        <a:rPr lang="en-US" dirty="0" smtClean="0"/>
                        <a:t>September 27, 2013</a:t>
                      </a:r>
                      <a:endParaRPr lang="en-US" dirty="0"/>
                    </a:p>
                  </a:txBody>
                  <a:tcPr/>
                </a:tc>
              </a:tr>
              <a:tr h="370840">
                <a:tc>
                  <a:txBody>
                    <a:bodyPr/>
                    <a:lstStyle/>
                    <a:p>
                      <a:r>
                        <a:rPr lang="en-US" dirty="0" smtClean="0"/>
                        <a:t>December 14, 2013</a:t>
                      </a:r>
                      <a:endParaRPr lang="en-US" dirty="0"/>
                    </a:p>
                  </a:txBody>
                  <a:tcPr/>
                </a:tc>
                <a:tc>
                  <a:txBody>
                    <a:bodyPr/>
                    <a:lstStyle/>
                    <a:p>
                      <a:r>
                        <a:rPr lang="en-US" dirty="0" smtClean="0"/>
                        <a:t>November 8, 2013</a:t>
                      </a:r>
                      <a:endParaRPr lang="en-US" dirty="0"/>
                    </a:p>
                  </a:txBody>
                  <a:tcPr/>
                </a:tc>
              </a:tr>
              <a:tr h="370840">
                <a:tc>
                  <a:txBody>
                    <a:bodyPr/>
                    <a:lstStyle/>
                    <a:p>
                      <a:r>
                        <a:rPr lang="en-US" dirty="0" smtClean="0"/>
                        <a:t>February 8, 2014</a:t>
                      </a:r>
                      <a:endParaRPr lang="en-US" dirty="0"/>
                    </a:p>
                  </a:txBody>
                  <a:tcPr/>
                </a:tc>
                <a:tc>
                  <a:txBody>
                    <a:bodyPr/>
                    <a:lstStyle/>
                    <a:p>
                      <a:r>
                        <a:rPr lang="en-US" dirty="0" smtClean="0"/>
                        <a:t>January 10, 2014</a:t>
                      </a:r>
                      <a:endParaRPr lang="en-US" dirty="0"/>
                    </a:p>
                  </a:txBody>
                  <a:tcPr/>
                </a:tc>
              </a:tr>
              <a:tr h="370840">
                <a:tc>
                  <a:txBody>
                    <a:bodyPr/>
                    <a:lstStyle/>
                    <a:p>
                      <a:r>
                        <a:rPr lang="en-US" dirty="0" smtClean="0"/>
                        <a:t>April 12, 2014</a:t>
                      </a:r>
                      <a:endParaRPr lang="en-US" dirty="0"/>
                    </a:p>
                  </a:txBody>
                  <a:tcPr/>
                </a:tc>
                <a:tc>
                  <a:txBody>
                    <a:bodyPr/>
                    <a:lstStyle/>
                    <a:p>
                      <a:r>
                        <a:rPr lang="en-US" dirty="0" smtClean="0"/>
                        <a:t>March 7, 2014</a:t>
                      </a:r>
                      <a:endParaRPr lang="en-US" dirty="0"/>
                    </a:p>
                  </a:txBody>
                  <a:tcPr/>
                </a:tc>
              </a:tr>
              <a:tr h="370840">
                <a:tc>
                  <a:txBody>
                    <a:bodyPr/>
                    <a:lstStyle/>
                    <a:p>
                      <a:r>
                        <a:rPr lang="en-US" dirty="0" smtClean="0"/>
                        <a:t>June 14, 2014</a:t>
                      </a:r>
                      <a:endParaRPr lang="en-US" dirty="0"/>
                    </a:p>
                  </a:txBody>
                  <a:tcPr/>
                </a:tc>
                <a:tc>
                  <a:txBody>
                    <a:bodyPr/>
                    <a:lstStyle/>
                    <a:p>
                      <a:r>
                        <a:rPr lang="en-US" dirty="0" smtClean="0"/>
                        <a:t>May 9, 2014</a:t>
                      </a:r>
                      <a:endParaRPr lang="en-US" dirty="0"/>
                    </a:p>
                  </a:txBody>
                  <a:tcPr/>
                </a:tc>
              </a:tr>
            </a:tbl>
          </a:graphicData>
        </a:graphic>
      </p:graphicFrame>
    </p:spTree>
    <p:extLst>
      <p:ext uri="{BB962C8B-B14F-4D97-AF65-F5344CB8AC3E}">
        <p14:creationId xmlns:p14="http://schemas.microsoft.com/office/powerpoint/2010/main" val="2305744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8436473"/>
              </p:ext>
            </p:extLst>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399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Application</a:t>
            </a:r>
            <a:endParaRPr lang="en-US" dirty="0"/>
          </a:p>
        </p:txBody>
      </p:sp>
      <p:sp>
        <p:nvSpPr>
          <p:cNvPr id="3" name="Content Placeholder 2"/>
          <p:cNvSpPr>
            <a:spLocks noGrp="1"/>
          </p:cNvSpPr>
          <p:nvPr>
            <p:ph idx="1"/>
          </p:nvPr>
        </p:nvSpPr>
        <p:spPr/>
        <p:txBody>
          <a:bodyPr/>
          <a:lstStyle/>
          <a:p>
            <a:pPr marL="0" indent="0">
              <a:buNone/>
            </a:pPr>
            <a:r>
              <a:rPr lang="en-US" dirty="0" smtClean="0"/>
              <a:t>Check your institution's housing requirements</a:t>
            </a:r>
          </a:p>
          <a:p>
            <a:r>
              <a:rPr lang="en-US" dirty="0" smtClean="0"/>
              <a:t>Some institutions require all freshman to live on campus.</a:t>
            </a:r>
          </a:p>
          <a:p>
            <a:r>
              <a:rPr lang="en-US" dirty="0" smtClean="0"/>
              <a:t>Some institutions have housing information for available places to rent. </a:t>
            </a:r>
          </a:p>
          <a:p>
            <a:r>
              <a:rPr lang="en-US" dirty="0" smtClean="0"/>
              <a:t>Apply early for your choice of dorm style.</a:t>
            </a:r>
          </a:p>
          <a:p>
            <a:r>
              <a:rPr lang="en-US" dirty="0" smtClean="0"/>
              <a:t>You can request your room mate/suite mate.</a:t>
            </a:r>
          </a:p>
          <a:p>
            <a:r>
              <a:rPr lang="en-US" dirty="0" smtClean="0"/>
              <a:t>Housing deposits.</a:t>
            </a:r>
          </a:p>
          <a:p>
            <a:endParaRPr lang="en-US" dirty="0" smtClean="0"/>
          </a:p>
        </p:txBody>
      </p:sp>
    </p:spTree>
    <p:extLst>
      <p:ext uri="{BB962C8B-B14F-4D97-AF65-F5344CB8AC3E}">
        <p14:creationId xmlns:p14="http://schemas.microsoft.com/office/powerpoint/2010/main" val="3355625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FAFSA 		</a:t>
            </a:r>
            <a:r>
              <a:rPr lang="en-US" sz="2800" dirty="0" smtClean="0"/>
              <a:t>(July 1st-June 30</a:t>
            </a:r>
            <a:r>
              <a:rPr lang="en-US" sz="2800" baseline="30000" dirty="0" smtClean="0"/>
              <a:t>th</a:t>
            </a:r>
            <a:r>
              <a:rPr lang="en-US" sz="2800" dirty="0" smtClean="0"/>
              <a:t>)</a:t>
            </a:r>
            <a:r>
              <a:rPr lang="en-US" dirty="0" smtClean="0"/>
              <a:t/>
            </a:r>
            <a:br>
              <a:rPr lang="en-US" dirty="0" smtClean="0"/>
            </a:br>
            <a:r>
              <a:rPr lang="en-US" sz="4000" dirty="0" smtClean="0"/>
              <a:t>Free Application for Student Aid</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5788033"/>
              </p:ext>
            </p:extLst>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1315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Verification</a:t>
            </a:r>
            <a:endParaRPr lang="en-US" dirty="0"/>
          </a:p>
        </p:txBody>
      </p:sp>
      <p:sp>
        <p:nvSpPr>
          <p:cNvPr id="3" name="Content Placeholder 2"/>
          <p:cNvSpPr>
            <a:spLocks noGrp="1"/>
          </p:cNvSpPr>
          <p:nvPr>
            <p:ph idx="1"/>
          </p:nvPr>
        </p:nvSpPr>
        <p:spPr/>
        <p:txBody>
          <a:bodyPr>
            <a:normAutofit/>
          </a:bodyPr>
          <a:lstStyle/>
          <a:p>
            <a:r>
              <a:rPr lang="en-US" sz="3200" dirty="0" smtClean="0"/>
              <a:t>Must complete an A+ verification form with the college if planning to use your A+ scholarship during the summer and/or fall semester of </a:t>
            </a:r>
            <a:r>
              <a:rPr lang="en-US" sz="3200" dirty="0" smtClean="0"/>
              <a:t>2014.  </a:t>
            </a:r>
            <a:endParaRPr lang="en-US" sz="3200" dirty="0"/>
          </a:p>
        </p:txBody>
      </p:sp>
    </p:spTree>
    <p:extLst>
      <p:ext uri="{BB962C8B-B14F-4D97-AF65-F5344CB8AC3E}">
        <p14:creationId xmlns:p14="http://schemas.microsoft.com/office/powerpoint/2010/main" val="25976728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523</TotalTime>
  <Words>658</Words>
  <Application>Microsoft Office PowerPoint</Application>
  <PresentationFormat>On-screen Show (4:3)</PresentationFormat>
  <Paragraphs>129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NewsPrint</vt:lpstr>
      <vt:lpstr>Plans After High School?</vt:lpstr>
      <vt:lpstr>A+ Program 101</vt:lpstr>
      <vt:lpstr>First Things First…</vt:lpstr>
      <vt:lpstr>College Applications</vt:lpstr>
      <vt:lpstr>ACT</vt:lpstr>
      <vt:lpstr>Scholarships</vt:lpstr>
      <vt:lpstr>Housing Application</vt:lpstr>
      <vt:lpstr>FAFSA   (July 1st-June 30th) Free Application for Student Aid</vt:lpstr>
      <vt:lpstr>A+ Verification</vt:lpstr>
      <vt:lpstr>Award Letter</vt:lpstr>
      <vt:lpstr>Loan Types</vt:lpstr>
      <vt:lpstr>Your NEW BFF</vt:lpstr>
      <vt:lpstr>Books</vt:lpstr>
      <vt:lpstr>Study Time</vt:lpstr>
      <vt:lpstr>FERPA</vt:lpstr>
      <vt:lpstr>The key word……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 voyles</dc:creator>
  <cp:lastModifiedBy>julie d. voyles</cp:lastModifiedBy>
  <cp:revision>25</cp:revision>
  <cp:lastPrinted>2013-10-11T13:52:44Z</cp:lastPrinted>
  <dcterms:created xsi:type="dcterms:W3CDTF">2012-08-29T14:30:16Z</dcterms:created>
  <dcterms:modified xsi:type="dcterms:W3CDTF">2013-10-11T13:53:29Z</dcterms:modified>
</cp:coreProperties>
</file>